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9144000"/>
  <p:notesSz cx="6858000" cy="9144000"/>
  <p:embeddedFontLst>
    <p:embeddedFont>
      <p:font typeface="Nuni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2" roundtripDataSignature="AMtx7mjp2h1aV81cqz8pI6vFmjpOqQiZ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11" Type="http://schemas.openxmlformats.org/officeDocument/2006/relationships/slide" Target="slides/slide5.xml"/><Relationship Id="rId22" Type="http://customschemas.google.com/relationships/presentationmetadata" Target="metadata"/><Relationship Id="rId10" Type="http://schemas.openxmlformats.org/officeDocument/2006/relationships/slide" Target="slides/slide4.xml"/><Relationship Id="rId21" Type="http://schemas.openxmlformats.org/officeDocument/2006/relationships/font" Target="fonts/Nunit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Nunito-bold.fntdata"/><Relationship Id="rId6" Type="http://schemas.openxmlformats.org/officeDocument/2006/relationships/notesMaster" Target="notesMasters/notesMaster1.xml"/><Relationship Id="rId18"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672f4bab7_2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3672f4bab7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1" algn="l">
              <a:lnSpc>
                <a:spcPct val="100000"/>
              </a:lnSpc>
              <a:spcBef>
                <a:spcPts val="0"/>
              </a:spcBef>
              <a:spcAft>
                <a:spcPts val="0"/>
              </a:spcAft>
              <a:buSzPts val="1100"/>
              <a:buNone/>
            </a:pPr>
            <a:r>
              <a:t/>
            </a:r>
            <a:endParaRPr/>
          </a:p>
        </p:txBody>
      </p:sp>
      <p:sp>
        <p:nvSpPr>
          <p:cNvPr id="232" name="Google Shape;232;g13672f4bab7_2_4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marR="0" rtl="1"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9" name="Shape 69"/>
        <p:cNvGrpSpPr/>
        <p:nvPr/>
      </p:nvGrpSpPr>
      <p:grpSpPr>
        <a:xfrm>
          <a:off x="0" y="0"/>
          <a:ext cx="0" cy="0"/>
          <a:chOff x="0" y="0"/>
          <a:chExt cx="0" cy="0"/>
        </a:xfrm>
      </p:grpSpPr>
      <p:sp>
        <p:nvSpPr>
          <p:cNvPr id="70" name="Google Shape;70;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6" name="Shape 76"/>
        <p:cNvGrpSpPr/>
        <p:nvPr/>
      </p:nvGrpSpPr>
      <p:grpSpPr>
        <a:xfrm>
          <a:off x="0" y="0"/>
          <a:ext cx="0" cy="0"/>
          <a:chOff x="0" y="0"/>
          <a:chExt cx="0" cy="0"/>
        </a:xfrm>
      </p:grpSpPr>
      <p:sp>
        <p:nvSpPr>
          <p:cNvPr id="77" name="Google Shape;7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2" name="Shape 82"/>
        <p:cNvGrpSpPr/>
        <p:nvPr/>
      </p:nvGrpSpPr>
      <p:grpSpPr>
        <a:xfrm>
          <a:off x="0" y="0"/>
          <a:ext cx="0" cy="0"/>
          <a:chOff x="0" y="0"/>
          <a:chExt cx="0" cy="0"/>
        </a:xfrm>
      </p:grpSpPr>
      <p:sp>
        <p:nvSpPr>
          <p:cNvPr id="83" name="Google Shape;83;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2" name="Shape 92"/>
        <p:cNvGrpSpPr/>
        <p:nvPr/>
      </p:nvGrpSpPr>
      <p:grpSpPr>
        <a:xfrm>
          <a:off x="0" y="0"/>
          <a:ext cx="0" cy="0"/>
          <a:chOff x="0" y="0"/>
          <a:chExt cx="0" cy="0"/>
        </a:xfrm>
      </p:grpSpPr>
      <p:sp>
        <p:nvSpPr>
          <p:cNvPr id="93" name="Google Shape;93;g13672f4bab7_2_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rtl="1" algn="r">
              <a:lnSpc>
                <a:spcPct val="100000"/>
              </a:lnSpc>
              <a:spcBef>
                <a:spcPts val="0"/>
              </a:spcBef>
              <a:spcAft>
                <a:spcPts val="0"/>
              </a:spcAft>
              <a:buSzPts val="2800"/>
              <a:buNone/>
              <a:defRPr/>
            </a:lvl1pPr>
            <a:lvl2pPr lvl="1" rtl="1" algn="r">
              <a:lnSpc>
                <a:spcPct val="100000"/>
              </a:lnSpc>
              <a:spcBef>
                <a:spcPts val="0"/>
              </a:spcBef>
              <a:spcAft>
                <a:spcPts val="0"/>
              </a:spcAft>
              <a:buSzPts val="2800"/>
              <a:buNone/>
              <a:defRPr/>
            </a:lvl2pPr>
            <a:lvl3pPr lvl="2" rtl="1" algn="r">
              <a:lnSpc>
                <a:spcPct val="100000"/>
              </a:lnSpc>
              <a:spcBef>
                <a:spcPts val="0"/>
              </a:spcBef>
              <a:spcAft>
                <a:spcPts val="0"/>
              </a:spcAft>
              <a:buSzPts val="2800"/>
              <a:buNone/>
              <a:defRPr/>
            </a:lvl3pPr>
            <a:lvl4pPr lvl="3" rtl="1" algn="r">
              <a:lnSpc>
                <a:spcPct val="100000"/>
              </a:lnSpc>
              <a:spcBef>
                <a:spcPts val="0"/>
              </a:spcBef>
              <a:spcAft>
                <a:spcPts val="0"/>
              </a:spcAft>
              <a:buSzPts val="2800"/>
              <a:buNone/>
              <a:defRPr/>
            </a:lvl4pPr>
            <a:lvl5pPr lvl="4" rtl="1" algn="r">
              <a:lnSpc>
                <a:spcPct val="100000"/>
              </a:lnSpc>
              <a:spcBef>
                <a:spcPts val="0"/>
              </a:spcBef>
              <a:spcAft>
                <a:spcPts val="0"/>
              </a:spcAft>
              <a:buSzPts val="2800"/>
              <a:buNone/>
              <a:defRPr/>
            </a:lvl5pPr>
            <a:lvl6pPr lvl="5" rtl="1" algn="r">
              <a:lnSpc>
                <a:spcPct val="100000"/>
              </a:lnSpc>
              <a:spcBef>
                <a:spcPts val="0"/>
              </a:spcBef>
              <a:spcAft>
                <a:spcPts val="0"/>
              </a:spcAft>
              <a:buSzPts val="2800"/>
              <a:buNone/>
              <a:defRPr/>
            </a:lvl6pPr>
            <a:lvl7pPr lvl="6" rtl="1" algn="r">
              <a:lnSpc>
                <a:spcPct val="100000"/>
              </a:lnSpc>
              <a:spcBef>
                <a:spcPts val="0"/>
              </a:spcBef>
              <a:spcAft>
                <a:spcPts val="0"/>
              </a:spcAft>
              <a:buSzPts val="2800"/>
              <a:buNone/>
              <a:defRPr/>
            </a:lvl7pPr>
            <a:lvl8pPr lvl="7" rtl="1" algn="r">
              <a:lnSpc>
                <a:spcPct val="100000"/>
              </a:lnSpc>
              <a:spcBef>
                <a:spcPts val="0"/>
              </a:spcBef>
              <a:spcAft>
                <a:spcPts val="0"/>
              </a:spcAft>
              <a:buSzPts val="2800"/>
              <a:buNone/>
              <a:defRPr/>
            </a:lvl8pPr>
            <a:lvl9pPr lvl="8" rtl="1" algn="r">
              <a:lnSpc>
                <a:spcPct val="100000"/>
              </a:lnSpc>
              <a:spcBef>
                <a:spcPts val="0"/>
              </a:spcBef>
              <a:spcAft>
                <a:spcPts val="0"/>
              </a:spcAft>
              <a:buSzPts val="2800"/>
              <a:buNone/>
              <a:defRPr/>
            </a:lvl9pPr>
          </a:lstStyle>
          <a:p/>
        </p:txBody>
      </p:sp>
      <p:sp>
        <p:nvSpPr>
          <p:cNvPr id="94" name="Google Shape;94;g13672f4bab7_2_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1" algn="r">
              <a:lnSpc>
                <a:spcPct val="115000"/>
              </a:lnSpc>
              <a:spcBef>
                <a:spcPts val="0"/>
              </a:spcBef>
              <a:spcAft>
                <a:spcPts val="0"/>
              </a:spcAft>
              <a:buSzPts val="1800"/>
              <a:buChar char="●"/>
              <a:defRPr/>
            </a:lvl1pPr>
            <a:lvl2pPr indent="-317500" lvl="1" marL="914400" rtl="1" algn="r">
              <a:lnSpc>
                <a:spcPct val="115000"/>
              </a:lnSpc>
              <a:spcBef>
                <a:spcPts val="0"/>
              </a:spcBef>
              <a:spcAft>
                <a:spcPts val="0"/>
              </a:spcAft>
              <a:buSzPts val="1400"/>
              <a:buChar char="○"/>
              <a:defRPr/>
            </a:lvl2pPr>
            <a:lvl3pPr indent="-317500" lvl="2" marL="1371600" rtl="1" algn="r">
              <a:lnSpc>
                <a:spcPct val="115000"/>
              </a:lnSpc>
              <a:spcBef>
                <a:spcPts val="0"/>
              </a:spcBef>
              <a:spcAft>
                <a:spcPts val="0"/>
              </a:spcAft>
              <a:buSzPts val="1400"/>
              <a:buChar char="■"/>
              <a:defRPr/>
            </a:lvl3pPr>
            <a:lvl4pPr indent="-317500" lvl="3" marL="1828800" rtl="1" algn="r">
              <a:lnSpc>
                <a:spcPct val="115000"/>
              </a:lnSpc>
              <a:spcBef>
                <a:spcPts val="0"/>
              </a:spcBef>
              <a:spcAft>
                <a:spcPts val="0"/>
              </a:spcAft>
              <a:buSzPts val="1400"/>
              <a:buChar char="●"/>
              <a:defRPr/>
            </a:lvl4pPr>
            <a:lvl5pPr indent="-317500" lvl="4" marL="2286000" rtl="1" algn="r">
              <a:lnSpc>
                <a:spcPct val="115000"/>
              </a:lnSpc>
              <a:spcBef>
                <a:spcPts val="0"/>
              </a:spcBef>
              <a:spcAft>
                <a:spcPts val="0"/>
              </a:spcAft>
              <a:buSzPts val="1400"/>
              <a:buChar char="○"/>
              <a:defRPr/>
            </a:lvl5pPr>
            <a:lvl6pPr indent="-317500" lvl="5" marL="2743200" rtl="1" algn="r">
              <a:lnSpc>
                <a:spcPct val="115000"/>
              </a:lnSpc>
              <a:spcBef>
                <a:spcPts val="0"/>
              </a:spcBef>
              <a:spcAft>
                <a:spcPts val="0"/>
              </a:spcAft>
              <a:buSzPts val="1400"/>
              <a:buChar char="■"/>
              <a:defRPr/>
            </a:lvl6pPr>
            <a:lvl7pPr indent="-317500" lvl="6" marL="3200400" rtl="1" algn="r">
              <a:lnSpc>
                <a:spcPct val="115000"/>
              </a:lnSpc>
              <a:spcBef>
                <a:spcPts val="0"/>
              </a:spcBef>
              <a:spcAft>
                <a:spcPts val="0"/>
              </a:spcAft>
              <a:buSzPts val="1400"/>
              <a:buChar char="●"/>
              <a:defRPr/>
            </a:lvl7pPr>
            <a:lvl8pPr indent="-317500" lvl="7" marL="3657600" rtl="1" algn="r">
              <a:lnSpc>
                <a:spcPct val="115000"/>
              </a:lnSpc>
              <a:spcBef>
                <a:spcPts val="0"/>
              </a:spcBef>
              <a:spcAft>
                <a:spcPts val="0"/>
              </a:spcAft>
              <a:buSzPts val="1400"/>
              <a:buChar char="○"/>
              <a:defRPr/>
            </a:lvl8pPr>
            <a:lvl9pPr indent="-317500" lvl="8" marL="4114800" rtl="1" algn="r">
              <a:lnSpc>
                <a:spcPct val="115000"/>
              </a:lnSpc>
              <a:spcBef>
                <a:spcPts val="0"/>
              </a:spcBef>
              <a:spcAft>
                <a:spcPts val="0"/>
              </a:spcAft>
              <a:buSzPts val="1400"/>
              <a:buChar char="■"/>
              <a:defRPr/>
            </a:lvl9pPr>
          </a:lstStyle>
          <a:p/>
        </p:txBody>
      </p:sp>
      <p:sp>
        <p:nvSpPr>
          <p:cNvPr id="95" name="Google Shape;95;g13672f4bab7_2_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13672f4bab7_2_8"/>
          <p:cNvSpPr txBox="1"/>
          <p:nvPr>
            <p:ph type="ctrTitle"/>
          </p:nvPr>
        </p:nvSpPr>
        <p:spPr>
          <a:xfrm>
            <a:off x="311708" y="992767"/>
            <a:ext cx="8520600" cy="2736800"/>
          </a:xfrm>
          <a:prstGeom prst="rect">
            <a:avLst/>
          </a:prstGeom>
          <a:noFill/>
          <a:ln>
            <a:noFill/>
          </a:ln>
        </p:spPr>
        <p:txBody>
          <a:bodyPr anchorCtr="0" anchor="b" bIns="91425" lIns="91425" spcFirstLastPara="1" rIns="91425" wrap="square" tIns="91425">
            <a:normAutofit/>
          </a:bodyPr>
          <a:lstStyle>
            <a:lvl1pPr lvl="0" rtl="1" algn="ctr">
              <a:lnSpc>
                <a:spcPct val="100000"/>
              </a:lnSpc>
              <a:spcBef>
                <a:spcPts val="0"/>
              </a:spcBef>
              <a:spcAft>
                <a:spcPts val="0"/>
              </a:spcAft>
              <a:buSzPts val="5200"/>
              <a:buNone/>
              <a:defRPr sz="5200"/>
            </a:lvl1pPr>
            <a:lvl2pPr lvl="1" rtl="1" algn="ctr">
              <a:lnSpc>
                <a:spcPct val="100000"/>
              </a:lnSpc>
              <a:spcBef>
                <a:spcPts val="0"/>
              </a:spcBef>
              <a:spcAft>
                <a:spcPts val="0"/>
              </a:spcAft>
              <a:buSzPts val="5200"/>
              <a:buNone/>
              <a:defRPr sz="5200"/>
            </a:lvl2pPr>
            <a:lvl3pPr lvl="2" rtl="1" algn="ctr">
              <a:lnSpc>
                <a:spcPct val="100000"/>
              </a:lnSpc>
              <a:spcBef>
                <a:spcPts val="0"/>
              </a:spcBef>
              <a:spcAft>
                <a:spcPts val="0"/>
              </a:spcAft>
              <a:buSzPts val="5200"/>
              <a:buNone/>
              <a:defRPr sz="5200"/>
            </a:lvl3pPr>
            <a:lvl4pPr lvl="3" rtl="1" algn="ctr">
              <a:lnSpc>
                <a:spcPct val="100000"/>
              </a:lnSpc>
              <a:spcBef>
                <a:spcPts val="0"/>
              </a:spcBef>
              <a:spcAft>
                <a:spcPts val="0"/>
              </a:spcAft>
              <a:buSzPts val="5200"/>
              <a:buNone/>
              <a:defRPr sz="5200"/>
            </a:lvl4pPr>
            <a:lvl5pPr lvl="4" rtl="1" algn="ctr">
              <a:lnSpc>
                <a:spcPct val="100000"/>
              </a:lnSpc>
              <a:spcBef>
                <a:spcPts val="0"/>
              </a:spcBef>
              <a:spcAft>
                <a:spcPts val="0"/>
              </a:spcAft>
              <a:buSzPts val="5200"/>
              <a:buNone/>
              <a:defRPr sz="5200"/>
            </a:lvl5pPr>
            <a:lvl6pPr lvl="5" rtl="1" algn="ctr">
              <a:lnSpc>
                <a:spcPct val="100000"/>
              </a:lnSpc>
              <a:spcBef>
                <a:spcPts val="0"/>
              </a:spcBef>
              <a:spcAft>
                <a:spcPts val="0"/>
              </a:spcAft>
              <a:buSzPts val="5200"/>
              <a:buNone/>
              <a:defRPr sz="5200"/>
            </a:lvl6pPr>
            <a:lvl7pPr lvl="6" rtl="1" algn="ctr">
              <a:lnSpc>
                <a:spcPct val="100000"/>
              </a:lnSpc>
              <a:spcBef>
                <a:spcPts val="0"/>
              </a:spcBef>
              <a:spcAft>
                <a:spcPts val="0"/>
              </a:spcAft>
              <a:buSzPts val="5200"/>
              <a:buNone/>
              <a:defRPr sz="5200"/>
            </a:lvl7pPr>
            <a:lvl8pPr lvl="7" rtl="1" algn="ctr">
              <a:lnSpc>
                <a:spcPct val="100000"/>
              </a:lnSpc>
              <a:spcBef>
                <a:spcPts val="0"/>
              </a:spcBef>
              <a:spcAft>
                <a:spcPts val="0"/>
              </a:spcAft>
              <a:buSzPts val="5200"/>
              <a:buNone/>
              <a:defRPr sz="5200"/>
            </a:lvl8pPr>
            <a:lvl9pPr lvl="8" rtl="1" algn="ctr">
              <a:lnSpc>
                <a:spcPct val="100000"/>
              </a:lnSpc>
              <a:spcBef>
                <a:spcPts val="0"/>
              </a:spcBef>
              <a:spcAft>
                <a:spcPts val="0"/>
              </a:spcAft>
              <a:buSzPts val="5200"/>
              <a:buNone/>
              <a:defRPr sz="5200"/>
            </a:lvl9pPr>
          </a:lstStyle>
          <a:p/>
        </p:txBody>
      </p:sp>
      <p:sp>
        <p:nvSpPr>
          <p:cNvPr id="98" name="Google Shape;98;g13672f4bab7_2_8"/>
          <p:cNvSpPr txBox="1"/>
          <p:nvPr>
            <p:ph idx="1" type="subTitle"/>
          </p:nvPr>
        </p:nvSpPr>
        <p:spPr>
          <a:xfrm>
            <a:off x="311700" y="3778833"/>
            <a:ext cx="8520600" cy="1056800"/>
          </a:xfrm>
          <a:prstGeom prst="rect">
            <a:avLst/>
          </a:prstGeom>
          <a:noFill/>
          <a:ln>
            <a:noFill/>
          </a:ln>
        </p:spPr>
        <p:txBody>
          <a:bodyPr anchorCtr="0" anchor="t" bIns="91425" lIns="91425" spcFirstLastPara="1" rIns="91425" wrap="square" tIns="91425">
            <a:normAutofit/>
          </a:bodyPr>
          <a:lstStyle>
            <a:lvl1pPr lvl="0" rtl="1" algn="ctr">
              <a:lnSpc>
                <a:spcPct val="100000"/>
              </a:lnSpc>
              <a:spcBef>
                <a:spcPts val="0"/>
              </a:spcBef>
              <a:spcAft>
                <a:spcPts val="0"/>
              </a:spcAft>
              <a:buSzPts val="2800"/>
              <a:buNone/>
              <a:defRPr sz="2800"/>
            </a:lvl1pPr>
            <a:lvl2pPr lvl="1" rtl="1" algn="ctr">
              <a:lnSpc>
                <a:spcPct val="100000"/>
              </a:lnSpc>
              <a:spcBef>
                <a:spcPts val="0"/>
              </a:spcBef>
              <a:spcAft>
                <a:spcPts val="0"/>
              </a:spcAft>
              <a:buSzPts val="2800"/>
              <a:buNone/>
              <a:defRPr sz="2800"/>
            </a:lvl2pPr>
            <a:lvl3pPr lvl="2" rtl="1" algn="ctr">
              <a:lnSpc>
                <a:spcPct val="100000"/>
              </a:lnSpc>
              <a:spcBef>
                <a:spcPts val="0"/>
              </a:spcBef>
              <a:spcAft>
                <a:spcPts val="0"/>
              </a:spcAft>
              <a:buSzPts val="2800"/>
              <a:buNone/>
              <a:defRPr sz="2800"/>
            </a:lvl3pPr>
            <a:lvl4pPr lvl="3" rtl="1" algn="ctr">
              <a:lnSpc>
                <a:spcPct val="100000"/>
              </a:lnSpc>
              <a:spcBef>
                <a:spcPts val="0"/>
              </a:spcBef>
              <a:spcAft>
                <a:spcPts val="0"/>
              </a:spcAft>
              <a:buSzPts val="2800"/>
              <a:buNone/>
              <a:defRPr sz="2800"/>
            </a:lvl4pPr>
            <a:lvl5pPr lvl="4" rtl="1" algn="ctr">
              <a:lnSpc>
                <a:spcPct val="100000"/>
              </a:lnSpc>
              <a:spcBef>
                <a:spcPts val="0"/>
              </a:spcBef>
              <a:spcAft>
                <a:spcPts val="0"/>
              </a:spcAft>
              <a:buSzPts val="2800"/>
              <a:buNone/>
              <a:defRPr sz="2800"/>
            </a:lvl5pPr>
            <a:lvl6pPr lvl="5" rtl="1" algn="ctr">
              <a:lnSpc>
                <a:spcPct val="100000"/>
              </a:lnSpc>
              <a:spcBef>
                <a:spcPts val="0"/>
              </a:spcBef>
              <a:spcAft>
                <a:spcPts val="0"/>
              </a:spcAft>
              <a:buSzPts val="2800"/>
              <a:buNone/>
              <a:defRPr sz="2800"/>
            </a:lvl6pPr>
            <a:lvl7pPr lvl="6" rtl="1" algn="ctr">
              <a:lnSpc>
                <a:spcPct val="100000"/>
              </a:lnSpc>
              <a:spcBef>
                <a:spcPts val="0"/>
              </a:spcBef>
              <a:spcAft>
                <a:spcPts val="0"/>
              </a:spcAft>
              <a:buSzPts val="2800"/>
              <a:buNone/>
              <a:defRPr sz="2800"/>
            </a:lvl7pPr>
            <a:lvl8pPr lvl="7" rtl="1" algn="ctr">
              <a:lnSpc>
                <a:spcPct val="100000"/>
              </a:lnSpc>
              <a:spcBef>
                <a:spcPts val="0"/>
              </a:spcBef>
              <a:spcAft>
                <a:spcPts val="0"/>
              </a:spcAft>
              <a:buSzPts val="2800"/>
              <a:buNone/>
              <a:defRPr sz="2800"/>
            </a:lvl8pPr>
            <a:lvl9pPr lvl="8" rtl="1" algn="ctr">
              <a:lnSpc>
                <a:spcPct val="100000"/>
              </a:lnSpc>
              <a:spcBef>
                <a:spcPts val="0"/>
              </a:spcBef>
              <a:spcAft>
                <a:spcPts val="0"/>
              </a:spcAft>
              <a:buSzPts val="2800"/>
              <a:buNone/>
              <a:defRPr sz="2800"/>
            </a:lvl9pPr>
          </a:lstStyle>
          <a:p/>
        </p:txBody>
      </p:sp>
      <p:sp>
        <p:nvSpPr>
          <p:cNvPr id="99" name="Google Shape;99;g13672f4bab7_2_8"/>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g13672f4bab7_2_12"/>
          <p:cNvSpPr txBox="1"/>
          <p:nvPr>
            <p:ph type="title"/>
          </p:nvPr>
        </p:nvSpPr>
        <p:spPr>
          <a:xfrm>
            <a:off x="311700" y="2867800"/>
            <a:ext cx="8520600" cy="1122400"/>
          </a:xfrm>
          <a:prstGeom prst="rect">
            <a:avLst/>
          </a:prstGeom>
          <a:noFill/>
          <a:ln>
            <a:noFill/>
          </a:ln>
        </p:spPr>
        <p:txBody>
          <a:bodyPr anchorCtr="0" anchor="ctr" bIns="91425" lIns="91425" spcFirstLastPara="1" rIns="91425" wrap="square" tIns="91425">
            <a:normAutofit/>
          </a:bodyPr>
          <a:lstStyle>
            <a:lvl1pPr lvl="0" rtl="1" algn="ctr">
              <a:lnSpc>
                <a:spcPct val="100000"/>
              </a:lnSpc>
              <a:spcBef>
                <a:spcPts val="0"/>
              </a:spcBef>
              <a:spcAft>
                <a:spcPts val="0"/>
              </a:spcAft>
              <a:buSzPts val="3600"/>
              <a:buNone/>
              <a:defRPr sz="3600"/>
            </a:lvl1pPr>
            <a:lvl2pPr lvl="1" rtl="1" algn="ctr">
              <a:lnSpc>
                <a:spcPct val="100000"/>
              </a:lnSpc>
              <a:spcBef>
                <a:spcPts val="0"/>
              </a:spcBef>
              <a:spcAft>
                <a:spcPts val="0"/>
              </a:spcAft>
              <a:buSzPts val="3600"/>
              <a:buNone/>
              <a:defRPr sz="3600"/>
            </a:lvl2pPr>
            <a:lvl3pPr lvl="2" rtl="1" algn="ctr">
              <a:lnSpc>
                <a:spcPct val="100000"/>
              </a:lnSpc>
              <a:spcBef>
                <a:spcPts val="0"/>
              </a:spcBef>
              <a:spcAft>
                <a:spcPts val="0"/>
              </a:spcAft>
              <a:buSzPts val="3600"/>
              <a:buNone/>
              <a:defRPr sz="3600"/>
            </a:lvl3pPr>
            <a:lvl4pPr lvl="3" rtl="1" algn="ctr">
              <a:lnSpc>
                <a:spcPct val="100000"/>
              </a:lnSpc>
              <a:spcBef>
                <a:spcPts val="0"/>
              </a:spcBef>
              <a:spcAft>
                <a:spcPts val="0"/>
              </a:spcAft>
              <a:buSzPts val="3600"/>
              <a:buNone/>
              <a:defRPr sz="3600"/>
            </a:lvl4pPr>
            <a:lvl5pPr lvl="4" rtl="1" algn="ctr">
              <a:lnSpc>
                <a:spcPct val="100000"/>
              </a:lnSpc>
              <a:spcBef>
                <a:spcPts val="0"/>
              </a:spcBef>
              <a:spcAft>
                <a:spcPts val="0"/>
              </a:spcAft>
              <a:buSzPts val="3600"/>
              <a:buNone/>
              <a:defRPr sz="3600"/>
            </a:lvl5pPr>
            <a:lvl6pPr lvl="5" rtl="1" algn="ctr">
              <a:lnSpc>
                <a:spcPct val="100000"/>
              </a:lnSpc>
              <a:spcBef>
                <a:spcPts val="0"/>
              </a:spcBef>
              <a:spcAft>
                <a:spcPts val="0"/>
              </a:spcAft>
              <a:buSzPts val="3600"/>
              <a:buNone/>
              <a:defRPr sz="3600"/>
            </a:lvl6pPr>
            <a:lvl7pPr lvl="6" rtl="1" algn="ctr">
              <a:lnSpc>
                <a:spcPct val="100000"/>
              </a:lnSpc>
              <a:spcBef>
                <a:spcPts val="0"/>
              </a:spcBef>
              <a:spcAft>
                <a:spcPts val="0"/>
              </a:spcAft>
              <a:buSzPts val="3600"/>
              <a:buNone/>
              <a:defRPr sz="3600"/>
            </a:lvl7pPr>
            <a:lvl8pPr lvl="7" rtl="1" algn="ctr">
              <a:lnSpc>
                <a:spcPct val="100000"/>
              </a:lnSpc>
              <a:spcBef>
                <a:spcPts val="0"/>
              </a:spcBef>
              <a:spcAft>
                <a:spcPts val="0"/>
              </a:spcAft>
              <a:buSzPts val="3600"/>
              <a:buNone/>
              <a:defRPr sz="3600"/>
            </a:lvl8pPr>
            <a:lvl9pPr lvl="8" rtl="1" algn="ctr">
              <a:lnSpc>
                <a:spcPct val="100000"/>
              </a:lnSpc>
              <a:spcBef>
                <a:spcPts val="0"/>
              </a:spcBef>
              <a:spcAft>
                <a:spcPts val="0"/>
              </a:spcAft>
              <a:buSzPts val="3600"/>
              <a:buNone/>
              <a:defRPr sz="3600"/>
            </a:lvl9pPr>
          </a:lstStyle>
          <a:p/>
        </p:txBody>
      </p:sp>
      <p:sp>
        <p:nvSpPr>
          <p:cNvPr id="102" name="Google Shape;102;g13672f4bab7_2_12"/>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3" name="Shape 103"/>
        <p:cNvGrpSpPr/>
        <p:nvPr/>
      </p:nvGrpSpPr>
      <p:grpSpPr>
        <a:xfrm>
          <a:off x="0" y="0"/>
          <a:ext cx="0" cy="0"/>
          <a:chOff x="0" y="0"/>
          <a:chExt cx="0" cy="0"/>
        </a:xfrm>
      </p:grpSpPr>
      <p:sp>
        <p:nvSpPr>
          <p:cNvPr id="104" name="Google Shape;104;g13672f4bab7_2_15"/>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rtl="1" algn="r">
              <a:lnSpc>
                <a:spcPct val="100000"/>
              </a:lnSpc>
              <a:spcBef>
                <a:spcPts val="0"/>
              </a:spcBef>
              <a:spcAft>
                <a:spcPts val="0"/>
              </a:spcAft>
              <a:buSzPts val="2800"/>
              <a:buNone/>
              <a:defRPr/>
            </a:lvl1pPr>
            <a:lvl2pPr lvl="1" rtl="1" algn="r">
              <a:lnSpc>
                <a:spcPct val="100000"/>
              </a:lnSpc>
              <a:spcBef>
                <a:spcPts val="0"/>
              </a:spcBef>
              <a:spcAft>
                <a:spcPts val="0"/>
              </a:spcAft>
              <a:buSzPts val="2800"/>
              <a:buNone/>
              <a:defRPr/>
            </a:lvl2pPr>
            <a:lvl3pPr lvl="2" rtl="1" algn="r">
              <a:lnSpc>
                <a:spcPct val="100000"/>
              </a:lnSpc>
              <a:spcBef>
                <a:spcPts val="0"/>
              </a:spcBef>
              <a:spcAft>
                <a:spcPts val="0"/>
              </a:spcAft>
              <a:buSzPts val="2800"/>
              <a:buNone/>
              <a:defRPr/>
            </a:lvl3pPr>
            <a:lvl4pPr lvl="3" rtl="1" algn="r">
              <a:lnSpc>
                <a:spcPct val="100000"/>
              </a:lnSpc>
              <a:spcBef>
                <a:spcPts val="0"/>
              </a:spcBef>
              <a:spcAft>
                <a:spcPts val="0"/>
              </a:spcAft>
              <a:buSzPts val="2800"/>
              <a:buNone/>
              <a:defRPr/>
            </a:lvl4pPr>
            <a:lvl5pPr lvl="4" rtl="1" algn="r">
              <a:lnSpc>
                <a:spcPct val="100000"/>
              </a:lnSpc>
              <a:spcBef>
                <a:spcPts val="0"/>
              </a:spcBef>
              <a:spcAft>
                <a:spcPts val="0"/>
              </a:spcAft>
              <a:buSzPts val="2800"/>
              <a:buNone/>
              <a:defRPr/>
            </a:lvl5pPr>
            <a:lvl6pPr lvl="5" rtl="1" algn="r">
              <a:lnSpc>
                <a:spcPct val="100000"/>
              </a:lnSpc>
              <a:spcBef>
                <a:spcPts val="0"/>
              </a:spcBef>
              <a:spcAft>
                <a:spcPts val="0"/>
              </a:spcAft>
              <a:buSzPts val="2800"/>
              <a:buNone/>
              <a:defRPr/>
            </a:lvl6pPr>
            <a:lvl7pPr lvl="6" rtl="1" algn="r">
              <a:lnSpc>
                <a:spcPct val="100000"/>
              </a:lnSpc>
              <a:spcBef>
                <a:spcPts val="0"/>
              </a:spcBef>
              <a:spcAft>
                <a:spcPts val="0"/>
              </a:spcAft>
              <a:buSzPts val="2800"/>
              <a:buNone/>
              <a:defRPr/>
            </a:lvl7pPr>
            <a:lvl8pPr lvl="7" rtl="1" algn="r">
              <a:lnSpc>
                <a:spcPct val="100000"/>
              </a:lnSpc>
              <a:spcBef>
                <a:spcPts val="0"/>
              </a:spcBef>
              <a:spcAft>
                <a:spcPts val="0"/>
              </a:spcAft>
              <a:buSzPts val="2800"/>
              <a:buNone/>
              <a:defRPr/>
            </a:lvl8pPr>
            <a:lvl9pPr lvl="8" rtl="1" algn="r">
              <a:lnSpc>
                <a:spcPct val="100000"/>
              </a:lnSpc>
              <a:spcBef>
                <a:spcPts val="0"/>
              </a:spcBef>
              <a:spcAft>
                <a:spcPts val="0"/>
              </a:spcAft>
              <a:buSzPts val="2800"/>
              <a:buNone/>
              <a:defRPr/>
            </a:lvl9pPr>
          </a:lstStyle>
          <a:p/>
        </p:txBody>
      </p:sp>
      <p:sp>
        <p:nvSpPr>
          <p:cNvPr id="105" name="Google Shape;105;g13672f4bab7_2_1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rtl="1" algn="r">
              <a:lnSpc>
                <a:spcPct val="115000"/>
              </a:lnSpc>
              <a:spcBef>
                <a:spcPts val="0"/>
              </a:spcBef>
              <a:spcAft>
                <a:spcPts val="0"/>
              </a:spcAft>
              <a:buSzPts val="1400"/>
              <a:buChar char="●"/>
              <a:defRPr sz="1400"/>
            </a:lvl1pPr>
            <a:lvl2pPr indent="-304800" lvl="1" marL="914400" rtl="1" algn="r">
              <a:lnSpc>
                <a:spcPct val="115000"/>
              </a:lnSpc>
              <a:spcBef>
                <a:spcPts val="0"/>
              </a:spcBef>
              <a:spcAft>
                <a:spcPts val="0"/>
              </a:spcAft>
              <a:buSzPts val="1200"/>
              <a:buChar char="○"/>
              <a:defRPr sz="1200"/>
            </a:lvl2pPr>
            <a:lvl3pPr indent="-304800" lvl="2" marL="1371600" rtl="1" algn="r">
              <a:lnSpc>
                <a:spcPct val="115000"/>
              </a:lnSpc>
              <a:spcBef>
                <a:spcPts val="0"/>
              </a:spcBef>
              <a:spcAft>
                <a:spcPts val="0"/>
              </a:spcAft>
              <a:buSzPts val="1200"/>
              <a:buChar char="■"/>
              <a:defRPr sz="1200"/>
            </a:lvl3pPr>
            <a:lvl4pPr indent="-304800" lvl="3" marL="1828800" rtl="1" algn="r">
              <a:lnSpc>
                <a:spcPct val="115000"/>
              </a:lnSpc>
              <a:spcBef>
                <a:spcPts val="0"/>
              </a:spcBef>
              <a:spcAft>
                <a:spcPts val="0"/>
              </a:spcAft>
              <a:buSzPts val="1200"/>
              <a:buChar char="●"/>
              <a:defRPr sz="1200"/>
            </a:lvl4pPr>
            <a:lvl5pPr indent="-304800" lvl="4" marL="2286000" rtl="1" algn="r">
              <a:lnSpc>
                <a:spcPct val="115000"/>
              </a:lnSpc>
              <a:spcBef>
                <a:spcPts val="0"/>
              </a:spcBef>
              <a:spcAft>
                <a:spcPts val="0"/>
              </a:spcAft>
              <a:buSzPts val="1200"/>
              <a:buChar char="○"/>
              <a:defRPr sz="1200"/>
            </a:lvl5pPr>
            <a:lvl6pPr indent="-304800" lvl="5" marL="2743200" rtl="1" algn="r">
              <a:lnSpc>
                <a:spcPct val="115000"/>
              </a:lnSpc>
              <a:spcBef>
                <a:spcPts val="0"/>
              </a:spcBef>
              <a:spcAft>
                <a:spcPts val="0"/>
              </a:spcAft>
              <a:buSzPts val="1200"/>
              <a:buChar char="■"/>
              <a:defRPr sz="1200"/>
            </a:lvl6pPr>
            <a:lvl7pPr indent="-304800" lvl="6" marL="3200400" rtl="1" algn="r">
              <a:lnSpc>
                <a:spcPct val="115000"/>
              </a:lnSpc>
              <a:spcBef>
                <a:spcPts val="0"/>
              </a:spcBef>
              <a:spcAft>
                <a:spcPts val="0"/>
              </a:spcAft>
              <a:buSzPts val="1200"/>
              <a:buChar char="●"/>
              <a:defRPr sz="1200"/>
            </a:lvl7pPr>
            <a:lvl8pPr indent="-304800" lvl="7" marL="3657600" rtl="1" algn="r">
              <a:lnSpc>
                <a:spcPct val="115000"/>
              </a:lnSpc>
              <a:spcBef>
                <a:spcPts val="0"/>
              </a:spcBef>
              <a:spcAft>
                <a:spcPts val="0"/>
              </a:spcAft>
              <a:buSzPts val="1200"/>
              <a:buChar char="○"/>
              <a:defRPr sz="1200"/>
            </a:lvl8pPr>
            <a:lvl9pPr indent="-304800" lvl="8" marL="4114800" rtl="1" algn="r">
              <a:lnSpc>
                <a:spcPct val="115000"/>
              </a:lnSpc>
              <a:spcBef>
                <a:spcPts val="0"/>
              </a:spcBef>
              <a:spcAft>
                <a:spcPts val="0"/>
              </a:spcAft>
              <a:buSzPts val="1200"/>
              <a:buChar char="■"/>
              <a:defRPr sz="1200"/>
            </a:lvl9pPr>
          </a:lstStyle>
          <a:p/>
        </p:txBody>
      </p:sp>
      <p:sp>
        <p:nvSpPr>
          <p:cNvPr id="106" name="Google Shape;106;g13672f4bab7_2_1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rtl="1" algn="r">
              <a:lnSpc>
                <a:spcPct val="115000"/>
              </a:lnSpc>
              <a:spcBef>
                <a:spcPts val="0"/>
              </a:spcBef>
              <a:spcAft>
                <a:spcPts val="0"/>
              </a:spcAft>
              <a:buSzPts val="1400"/>
              <a:buChar char="●"/>
              <a:defRPr sz="1400"/>
            </a:lvl1pPr>
            <a:lvl2pPr indent="-304800" lvl="1" marL="914400" rtl="1" algn="r">
              <a:lnSpc>
                <a:spcPct val="115000"/>
              </a:lnSpc>
              <a:spcBef>
                <a:spcPts val="0"/>
              </a:spcBef>
              <a:spcAft>
                <a:spcPts val="0"/>
              </a:spcAft>
              <a:buSzPts val="1200"/>
              <a:buChar char="○"/>
              <a:defRPr sz="1200"/>
            </a:lvl2pPr>
            <a:lvl3pPr indent="-304800" lvl="2" marL="1371600" rtl="1" algn="r">
              <a:lnSpc>
                <a:spcPct val="115000"/>
              </a:lnSpc>
              <a:spcBef>
                <a:spcPts val="0"/>
              </a:spcBef>
              <a:spcAft>
                <a:spcPts val="0"/>
              </a:spcAft>
              <a:buSzPts val="1200"/>
              <a:buChar char="■"/>
              <a:defRPr sz="1200"/>
            </a:lvl3pPr>
            <a:lvl4pPr indent="-304800" lvl="3" marL="1828800" rtl="1" algn="r">
              <a:lnSpc>
                <a:spcPct val="115000"/>
              </a:lnSpc>
              <a:spcBef>
                <a:spcPts val="0"/>
              </a:spcBef>
              <a:spcAft>
                <a:spcPts val="0"/>
              </a:spcAft>
              <a:buSzPts val="1200"/>
              <a:buChar char="●"/>
              <a:defRPr sz="1200"/>
            </a:lvl4pPr>
            <a:lvl5pPr indent="-304800" lvl="4" marL="2286000" rtl="1" algn="r">
              <a:lnSpc>
                <a:spcPct val="115000"/>
              </a:lnSpc>
              <a:spcBef>
                <a:spcPts val="0"/>
              </a:spcBef>
              <a:spcAft>
                <a:spcPts val="0"/>
              </a:spcAft>
              <a:buSzPts val="1200"/>
              <a:buChar char="○"/>
              <a:defRPr sz="1200"/>
            </a:lvl5pPr>
            <a:lvl6pPr indent="-304800" lvl="5" marL="2743200" rtl="1" algn="r">
              <a:lnSpc>
                <a:spcPct val="115000"/>
              </a:lnSpc>
              <a:spcBef>
                <a:spcPts val="0"/>
              </a:spcBef>
              <a:spcAft>
                <a:spcPts val="0"/>
              </a:spcAft>
              <a:buSzPts val="1200"/>
              <a:buChar char="■"/>
              <a:defRPr sz="1200"/>
            </a:lvl6pPr>
            <a:lvl7pPr indent="-304800" lvl="6" marL="3200400" rtl="1" algn="r">
              <a:lnSpc>
                <a:spcPct val="115000"/>
              </a:lnSpc>
              <a:spcBef>
                <a:spcPts val="0"/>
              </a:spcBef>
              <a:spcAft>
                <a:spcPts val="0"/>
              </a:spcAft>
              <a:buSzPts val="1200"/>
              <a:buChar char="●"/>
              <a:defRPr sz="1200"/>
            </a:lvl7pPr>
            <a:lvl8pPr indent="-304800" lvl="7" marL="3657600" rtl="1" algn="r">
              <a:lnSpc>
                <a:spcPct val="115000"/>
              </a:lnSpc>
              <a:spcBef>
                <a:spcPts val="0"/>
              </a:spcBef>
              <a:spcAft>
                <a:spcPts val="0"/>
              </a:spcAft>
              <a:buSzPts val="1200"/>
              <a:buChar char="○"/>
              <a:defRPr sz="1200"/>
            </a:lvl8pPr>
            <a:lvl9pPr indent="-304800" lvl="8" marL="4114800" rtl="1" algn="r">
              <a:lnSpc>
                <a:spcPct val="115000"/>
              </a:lnSpc>
              <a:spcBef>
                <a:spcPts val="0"/>
              </a:spcBef>
              <a:spcAft>
                <a:spcPts val="0"/>
              </a:spcAft>
              <a:buSzPts val="1200"/>
              <a:buChar char="■"/>
              <a:defRPr sz="1200"/>
            </a:lvl9pPr>
          </a:lstStyle>
          <a:p/>
        </p:txBody>
      </p:sp>
      <p:sp>
        <p:nvSpPr>
          <p:cNvPr id="107" name="Google Shape;107;g13672f4bab7_2_15"/>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g13672f4bab7_2_2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rtl="1" algn="r">
              <a:lnSpc>
                <a:spcPct val="100000"/>
              </a:lnSpc>
              <a:spcBef>
                <a:spcPts val="0"/>
              </a:spcBef>
              <a:spcAft>
                <a:spcPts val="0"/>
              </a:spcAft>
              <a:buSzPts val="2800"/>
              <a:buNone/>
              <a:defRPr/>
            </a:lvl1pPr>
            <a:lvl2pPr lvl="1" rtl="1" algn="r">
              <a:lnSpc>
                <a:spcPct val="100000"/>
              </a:lnSpc>
              <a:spcBef>
                <a:spcPts val="0"/>
              </a:spcBef>
              <a:spcAft>
                <a:spcPts val="0"/>
              </a:spcAft>
              <a:buSzPts val="2800"/>
              <a:buNone/>
              <a:defRPr/>
            </a:lvl2pPr>
            <a:lvl3pPr lvl="2" rtl="1" algn="r">
              <a:lnSpc>
                <a:spcPct val="100000"/>
              </a:lnSpc>
              <a:spcBef>
                <a:spcPts val="0"/>
              </a:spcBef>
              <a:spcAft>
                <a:spcPts val="0"/>
              </a:spcAft>
              <a:buSzPts val="2800"/>
              <a:buNone/>
              <a:defRPr/>
            </a:lvl3pPr>
            <a:lvl4pPr lvl="3" rtl="1" algn="r">
              <a:lnSpc>
                <a:spcPct val="100000"/>
              </a:lnSpc>
              <a:spcBef>
                <a:spcPts val="0"/>
              </a:spcBef>
              <a:spcAft>
                <a:spcPts val="0"/>
              </a:spcAft>
              <a:buSzPts val="2800"/>
              <a:buNone/>
              <a:defRPr/>
            </a:lvl4pPr>
            <a:lvl5pPr lvl="4" rtl="1" algn="r">
              <a:lnSpc>
                <a:spcPct val="100000"/>
              </a:lnSpc>
              <a:spcBef>
                <a:spcPts val="0"/>
              </a:spcBef>
              <a:spcAft>
                <a:spcPts val="0"/>
              </a:spcAft>
              <a:buSzPts val="2800"/>
              <a:buNone/>
              <a:defRPr/>
            </a:lvl5pPr>
            <a:lvl6pPr lvl="5" rtl="1" algn="r">
              <a:lnSpc>
                <a:spcPct val="100000"/>
              </a:lnSpc>
              <a:spcBef>
                <a:spcPts val="0"/>
              </a:spcBef>
              <a:spcAft>
                <a:spcPts val="0"/>
              </a:spcAft>
              <a:buSzPts val="2800"/>
              <a:buNone/>
              <a:defRPr/>
            </a:lvl6pPr>
            <a:lvl7pPr lvl="6" rtl="1" algn="r">
              <a:lnSpc>
                <a:spcPct val="100000"/>
              </a:lnSpc>
              <a:spcBef>
                <a:spcPts val="0"/>
              </a:spcBef>
              <a:spcAft>
                <a:spcPts val="0"/>
              </a:spcAft>
              <a:buSzPts val="2800"/>
              <a:buNone/>
              <a:defRPr/>
            </a:lvl7pPr>
            <a:lvl8pPr lvl="7" rtl="1" algn="r">
              <a:lnSpc>
                <a:spcPct val="100000"/>
              </a:lnSpc>
              <a:spcBef>
                <a:spcPts val="0"/>
              </a:spcBef>
              <a:spcAft>
                <a:spcPts val="0"/>
              </a:spcAft>
              <a:buSzPts val="2800"/>
              <a:buNone/>
              <a:defRPr/>
            </a:lvl8pPr>
            <a:lvl9pPr lvl="8" rtl="1" algn="r">
              <a:lnSpc>
                <a:spcPct val="100000"/>
              </a:lnSpc>
              <a:spcBef>
                <a:spcPts val="0"/>
              </a:spcBef>
              <a:spcAft>
                <a:spcPts val="0"/>
              </a:spcAft>
              <a:buSzPts val="2800"/>
              <a:buNone/>
              <a:defRPr/>
            </a:lvl9pPr>
          </a:lstStyle>
          <a:p/>
        </p:txBody>
      </p:sp>
      <p:sp>
        <p:nvSpPr>
          <p:cNvPr id="110" name="Google Shape;110;g13672f4bab7_2_2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1" name="Shape 111"/>
        <p:cNvGrpSpPr/>
        <p:nvPr/>
      </p:nvGrpSpPr>
      <p:grpSpPr>
        <a:xfrm>
          <a:off x="0" y="0"/>
          <a:ext cx="0" cy="0"/>
          <a:chOff x="0" y="0"/>
          <a:chExt cx="0" cy="0"/>
        </a:xfrm>
      </p:grpSpPr>
      <p:sp>
        <p:nvSpPr>
          <p:cNvPr id="112" name="Google Shape;112;g13672f4bab7_2_23"/>
          <p:cNvSpPr txBox="1"/>
          <p:nvPr>
            <p:ph type="title"/>
          </p:nvPr>
        </p:nvSpPr>
        <p:spPr>
          <a:xfrm>
            <a:off x="311700" y="740800"/>
            <a:ext cx="2808000" cy="1007600"/>
          </a:xfrm>
          <a:prstGeom prst="rect">
            <a:avLst/>
          </a:prstGeom>
          <a:noFill/>
          <a:ln>
            <a:noFill/>
          </a:ln>
        </p:spPr>
        <p:txBody>
          <a:bodyPr anchorCtr="0" anchor="b" bIns="91425" lIns="91425" spcFirstLastPara="1" rIns="91425" wrap="square" tIns="91425">
            <a:normAutofit/>
          </a:bodyPr>
          <a:lstStyle>
            <a:lvl1pPr lvl="0" rtl="1" algn="r">
              <a:lnSpc>
                <a:spcPct val="100000"/>
              </a:lnSpc>
              <a:spcBef>
                <a:spcPts val="0"/>
              </a:spcBef>
              <a:spcAft>
                <a:spcPts val="0"/>
              </a:spcAft>
              <a:buSzPts val="2400"/>
              <a:buNone/>
              <a:defRPr sz="2400"/>
            </a:lvl1pPr>
            <a:lvl2pPr lvl="1" rtl="1" algn="r">
              <a:lnSpc>
                <a:spcPct val="100000"/>
              </a:lnSpc>
              <a:spcBef>
                <a:spcPts val="0"/>
              </a:spcBef>
              <a:spcAft>
                <a:spcPts val="0"/>
              </a:spcAft>
              <a:buSzPts val="2400"/>
              <a:buNone/>
              <a:defRPr sz="2400"/>
            </a:lvl2pPr>
            <a:lvl3pPr lvl="2" rtl="1" algn="r">
              <a:lnSpc>
                <a:spcPct val="100000"/>
              </a:lnSpc>
              <a:spcBef>
                <a:spcPts val="0"/>
              </a:spcBef>
              <a:spcAft>
                <a:spcPts val="0"/>
              </a:spcAft>
              <a:buSzPts val="2400"/>
              <a:buNone/>
              <a:defRPr sz="2400"/>
            </a:lvl3pPr>
            <a:lvl4pPr lvl="3" rtl="1" algn="r">
              <a:lnSpc>
                <a:spcPct val="100000"/>
              </a:lnSpc>
              <a:spcBef>
                <a:spcPts val="0"/>
              </a:spcBef>
              <a:spcAft>
                <a:spcPts val="0"/>
              </a:spcAft>
              <a:buSzPts val="2400"/>
              <a:buNone/>
              <a:defRPr sz="2400"/>
            </a:lvl4pPr>
            <a:lvl5pPr lvl="4" rtl="1" algn="r">
              <a:lnSpc>
                <a:spcPct val="100000"/>
              </a:lnSpc>
              <a:spcBef>
                <a:spcPts val="0"/>
              </a:spcBef>
              <a:spcAft>
                <a:spcPts val="0"/>
              </a:spcAft>
              <a:buSzPts val="2400"/>
              <a:buNone/>
              <a:defRPr sz="2400"/>
            </a:lvl5pPr>
            <a:lvl6pPr lvl="5" rtl="1" algn="r">
              <a:lnSpc>
                <a:spcPct val="100000"/>
              </a:lnSpc>
              <a:spcBef>
                <a:spcPts val="0"/>
              </a:spcBef>
              <a:spcAft>
                <a:spcPts val="0"/>
              </a:spcAft>
              <a:buSzPts val="2400"/>
              <a:buNone/>
              <a:defRPr sz="2400"/>
            </a:lvl6pPr>
            <a:lvl7pPr lvl="6" rtl="1" algn="r">
              <a:lnSpc>
                <a:spcPct val="100000"/>
              </a:lnSpc>
              <a:spcBef>
                <a:spcPts val="0"/>
              </a:spcBef>
              <a:spcAft>
                <a:spcPts val="0"/>
              </a:spcAft>
              <a:buSzPts val="2400"/>
              <a:buNone/>
              <a:defRPr sz="2400"/>
            </a:lvl7pPr>
            <a:lvl8pPr lvl="7" rtl="1" algn="r">
              <a:lnSpc>
                <a:spcPct val="100000"/>
              </a:lnSpc>
              <a:spcBef>
                <a:spcPts val="0"/>
              </a:spcBef>
              <a:spcAft>
                <a:spcPts val="0"/>
              </a:spcAft>
              <a:buSzPts val="2400"/>
              <a:buNone/>
              <a:defRPr sz="2400"/>
            </a:lvl8pPr>
            <a:lvl9pPr lvl="8" rtl="1" algn="r">
              <a:lnSpc>
                <a:spcPct val="100000"/>
              </a:lnSpc>
              <a:spcBef>
                <a:spcPts val="0"/>
              </a:spcBef>
              <a:spcAft>
                <a:spcPts val="0"/>
              </a:spcAft>
              <a:buSzPts val="2400"/>
              <a:buNone/>
              <a:defRPr sz="2400"/>
            </a:lvl9pPr>
          </a:lstStyle>
          <a:p/>
        </p:txBody>
      </p:sp>
      <p:sp>
        <p:nvSpPr>
          <p:cNvPr id="113" name="Google Shape;113;g13672f4bab7_2_23"/>
          <p:cNvSpPr txBox="1"/>
          <p:nvPr>
            <p:ph idx="1" type="body"/>
          </p:nvPr>
        </p:nvSpPr>
        <p:spPr>
          <a:xfrm>
            <a:off x="311700" y="1852800"/>
            <a:ext cx="2808000" cy="4239200"/>
          </a:xfrm>
          <a:prstGeom prst="rect">
            <a:avLst/>
          </a:prstGeom>
          <a:noFill/>
          <a:ln>
            <a:noFill/>
          </a:ln>
        </p:spPr>
        <p:txBody>
          <a:bodyPr anchorCtr="0" anchor="t" bIns="91425" lIns="91425" spcFirstLastPara="1" rIns="91425" wrap="square" tIns="91425">
            <a:normAutofit/>
          </a:bodyPr>
          <a:lstStyle>
            <a:lvl1pPr indent="-304800" lvl="0" marL="457200" rtl="1" algn="r">
              <a:lnSpc>
                <a:spcPct val="115000"/>
              </a:lnSpc>
              <a:spcBef>
                <a:spcPts val="0"/>
              </a:spcBef>
              <a:spcAft>
                <a:spcPts val="0"/>
              </a:spcAft>
              <a:buSzPts val="1200"/>
              <a:buChar char="●"/>
              <a:defRPr sz="1200"/>
            </a:lvl1pPr>
            <a:lvl2pPr indent="-304800" lvl="1" marL="914400" rtl="1" algn="r">
              <a:lnSpc>
                <a:spcPct val="115000"/>
              </a:lnSpc>
              <a:spcBef>
                <a:spcPts val="0"/>
              </a:spcBef>
              <a:spcAft>
                <a:spcPts val="0"/>
              </a:spcAft>
              <a:buSzPts val="1200"/>
              <a:buChar char="○"/>
              <a:defRPr sz="1200"/>
            </a:lvl2pPr>
            <a:lvl3pPr indent="-304800" lvl="2" marL="1371600" rtl="1" algn="r">
              <a:lnSpc>
                <a:spcPct val="115000"/>
              </a:lnSpc>
              <a:spcBef>
                <a:spcPts val="0"/>
              </a:spcBef>
              <a:spcAft>
                <a:spcPts val="0"/>
              </a:spcAft>
              <a:buSzPts val="1200"/>
              <a:buChar char="■"/>
              <a:defRPr sz="1200"/>
            </a:lvl3pPr>
            <a:lvl4pPr indent="-304800" lvl="3" marL="1828800" rtl="1" algn="r">
              <a:lnSpc>
                <a:spcPct val="115000"/>
              </a:lnSpc>
              <a:spcBef>
                <a:spcPts val="0"/>
              </a:spcBef>
              <a:spcAft>
                <a:spcPts val="0"/>
              </a:spcAft>
              <a:buSzPts val="1200"/>
              <a:buChar char="●"/>
              <a:defRPr sz="1200"/>
            </a:lvl4pPr>
            <a:lvl5pPr indent="-304800" lvl="4" marL="2286000" rtl="1" algn="r">
              <a:lnSpc>
                <a:spcPct val="115000"/>
              </a:lnSpc>
              <a:spcBef>
                <a:spcPts val="0"/>
              </a:spcBef>
              <a:spcAft>
                <a:spcPts val="0"/>
              </a:spcAft>
              <a:buSzPts val="1200"/>
              <a:buChar char="○"/>
              <a:defRPr sz="1200"/>
            </a:lvl5pPr>
            <a:lvl6pPr indent="-304800" lvl="5" marL="2743200" rtl="1" algn="r">
              <a:lnSpc>
                <a:spcPct val="115000"/>
              </a:lnSpc>
              <a:spcBef>
                <a:spcPts val="0"/>
              </a:spcBef>
              <a:spcAft>
                <a:spcPts val="0"/>
              </a:spcAft>
              <a:buSzPts val="1200"/>
              <a:buChar char="■"/>
              <a:defRPr sz="1200"/>
            </a:lvl6pPr>
            <a:lvl7pPr indent="-304800" lvl="6" marL="3200400" rtl="1" algn="r">
              <a:lnSpc>
                <a:spcPct val="115000"/>
              </a:lnSpc>
              <a:spcBef>
                <a:spcPts val="0"/>
              </a:spcBef>
              <a:spcAft>
                <a:spcPts val="0"/>
              </a:spcAft>
              <a:buSzPts val="1200"/>
              <a:buChar char="●"/>
              <a:defRPr sz="1200"/>
            </a:lvl7pPr>
            <a:lvl8pPr indent="-304800" lvl="7" marL="3657600" rtl="1" algn="r">
              <a:lnSpc>
                <a:spcPct val="115000"/>
              </a:lnSpc>
              <a:spcBef>
                <a:spcPts val="0"/>
              </a:spcBef>
              <a:spcAft>
                <a:spcPts val="0"/>
              </a:spcAft>
              <a:buSzPts val="1200"/>
              <a:buChar char="○"/>
              <a:defRPr sz="1200"/>
            </a:lvl8pPr>
            <a:lvl9pPr indent="-304800" lvl="8" marL="4114800" rtl="1" algn="r">
              <a:lnSpc>
                <a:spcPct val="115000"/>
              </a:lnSpc>
              <a:spcBef>
                <a:spcPts val="0"/>
              </a:spcBef>
              <a:spcAft>
                <a:spcPts val="0"/>
              </a:spcAft>
              <a:buSzPts val="1200"/>
              <a:buChar char="■"/>
              <a:defRPr sz="1200"/>
            </a:lvl9pPr>
          </a:lstStyle>
          <a:p/>
        </p:txBody>
      </p:sp>
      <p:sp>
        <p:nvSpPr>
          <p:cNvPr id="114" name="Google Shape;114;g13672f4bab7_2_2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 name="Shape 115"/>
        <p:cNvGrpSpPr/>
        <p:nvPr/>
      </p:nvGrpSpPr>
      <p:grpSpPr>
        <a:xfrm>
          <a:off x="0" y="0"/>
          <a:ext cx="0" cy="0"/>
          <a:chOff x="0" y="0"/>
          <a:chExt cx="0" cy="0"/>
        </a:xfrm>
      </p:grpSpPr>
      <p:sp>
        <p:nvSpPr>
          <p:cNvPr id="116" name="Google Shape;116;g13672f4bab7_2_27"/>
          <p:cNvSpPr txBox="1"/>
          <p:nvPr>
            <p:ph type="title"/>
          </p:nvPr>
        </p:nvSpPr>
        <p:spPr>
          <a:xfrm>
            <a:off x="490250" y="600200"/>
            <a:ext cx="6367800" cy="5454400"/>
          </a:xfrm>
          <a:prstGeom prst="rect">
            <a:avLst/>
          </a:prstGeom>
          <a:noFill/>
          <a:ln>
            <a:noFill/>
          </a:ln>
        </p:spPr>
        <p:txBody>
          <a:bodyPr anchorCtr="0" anchor="ctr" bIns="91425" lIns="91425" spcFirstLastPara="1" rIns="91425" wrap="square" tIns="91425">
            <a:normAutofit/>
          </a:bodyPr>
          <a:lstStyle>
            <a:lvl1pPr lvl="0" rtl="1" algn="r">
              <a:lnSpc>
                <a:spcPct val="100000"/>
              </a:lnSpc>
              <a:spcBef>
                <a:spcPts val="0"/>
              </a:spcBef>
              <a:spcAft>
                <a:spcPts val="0"/>
              </a:spcAft>
              <a:buSzPts val="4800"/>
              <a:buNone/>
              <a:defRPr sz="4800"/>
            </a:lvl1pPr>
            <a:lvl2pPr lvl="1" rtl="1" algn="r">
              <a:lnSpc>
                <a:spcPct val="100000"/>
              </a:lnSpc>
              <a:spcBef>
                <a:spcPts val="0"/>
              </a:spcBef>
              <a:spcAft>
                <a:spcPts val="0"/>
              </a:spcAft>
              <a:buSzPts val="4800"/>
              <a:buNone/>
              <a:defRPr sz="4800"/>
            </a:lvl2pPr>
            <a:lvl3pPr lvl="2" rtl="1" algn="r">
              <a:lnSpc>
                <a:spcPct val="100000"/>
              </a:lnSpc>
              <a:spcBef>
                <a:spcPts val="0"/>
              </a:spcBef>
              <a:spcAft>
                <a:spcPts val="0"/>
              </a:spcAft>
              <a:buSzPts val="4800"/>
              <a:buNone/>
              <a:defRPr sz="4800"/>
            </a:lvl3pPr>
            <a:lvl4pPr lvl="3" rtl="1" algn="r">
              <a:lnSpc>
                <a:spcPct val="100000"/>
              </a:lnSpc>
              <a:spcBef>
                <a:spcPts val="0"/>
              </a:spcBef>
              <a:spcAft>
                <a:spcPts val="0"/>
              </a:spcAft>
              <a:buSzPts val="4800"/>
              <a:buNone/>
              <a:defRPr sz="4800"/>
            </a:lvl4pPr>
            <a:lvl5pPr lvl="4" rtl="1" algn="r">
              <a:lnSpc>
                <a:spcPct val="100000"/>
              </a:lnSpc>
              <a:spcBef>
                <a:spcPts val="0"/>
              </a:spcBef>
              <a:spcAft>
                <a:spcPts val="0"/>
              </a:spcAft>
              <a:buSzPts val="4800"/>
              <a:buNone/>
              <a:defRPr sz="4800"/>
            </a:lvl5pPr>
            <a:lvl6pPr lvl="5" rtl="1" algn="r">
              <a:lnSpc>
                <a:spcPct val="100000"/>
              </a:lnSpc>
              <a:spcBef>
                <a:spcPts val="0"/>
              </a:spcBef>
              <a:spcAft>
                <a:spcPts val="0"/>
              </a:spcAft>
              <a:buSzPts val="4800"/>
              <a:buNone/>
              <a:defRPr sz="4800"/>
            </a:lvl6pPr>
            <a:lvl7pPr lvl="6" rtl="1" algn="r">
              <a:lnSpc>
                <a:spcPct val="100000"/>
              </a:lnSpc>
              <a:spcBef>
                <a:spcPts val="0"/>
              </a:spcBef>
              <a:spcAft>
                <a:spcPts val="0"/>
              </a:spcAft>
              <a:buSzPts val="4800"/>
              <a:buNone/>
              <a:defRPr sz="4800"/>
            </a:lvl7pPr>
            <a:lvl8pPr lvl="7" rtl="1" algn="r">
              <a:lnSpc>
                <a:spcPct val="100000"/>
              </a:lnSpc>
              <a:spcBef>
                <a:spcPts val="0"/>
              </a:spcBef>
              <a:spcAft>
                <a:spcPts val="0"/>
              </a:spcAft>
              <a:buSzPts val="4800"/>
              <a:buNone/>
              <a:defRPr sz="4800"/>
            </a:lvl8pPr>
            <a:lvl9pPr lvl="8" rtl="1" algn="r">
              <a:lnSpc>
                <a:spcPct val="100000"/>
              </a:lnSpc>
              <a:spcBef>
                <a:spcPts val="0"/>
              </a:spcBef>
              <a:spcAft>
                <a:spcPts val="0"/>
              </a:spcAft>
              <a:buSzPts val="4800"/>
              <a:buNone/>
              <a:defRPr sz="4800"/>
            </a:lvl9pPr>
          </a:lstStyle>
          <a:p/>
        </p:txBody>
      </p:sp>
      <p:sp>
        <p:nvSpPr>
          <p:cNvPr id="117" name="Google Shape;117;g13672f4bab7_2_2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8" name="Shape 118"/>
        <p:cNvGrpSpPr/>
        <p:nvPr/>
      </p:nvGrpSpPr>
      <p:grpSpPr>
        <a:xfrm>
          <a:off x="0" y="0"/>
          <a:ext cx="0" cy="0"/>
          <a:chOff x="0" y="0"/>
          <a:chExt cx="0" cy="0"/>
        </a:xfrm>
      </p:grpSpPr>
      <p:sp>
        <p:nvSpPr>
          <p:cNvPr id="119" name="Google Shape;119;g13672f4bab7_2_3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1"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13672f4bab7_2_30"/>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rmAutofit/>
          </a:bodyPr>
          <a:lstStyle>
            <a:lvl1pPr lvl="0" rtl="1" algn="ctr">
              <a:lnSpc>
                <a:spcPct val="100000"/>
              </a:lnSpc>
              <a:spcBef>
                <a:spcPts val="0"/>
              </a:spcBef>
              <a:spcAft>
                <a:spcPts val="0"/>
              </a:spcAft>
              <a:buSzPts val="4200"/>
              <a:buNone/>
              <a:defRPr sz="4200"/>
            </a:lvl1pPr>
            <a:lvl2pPr lvl="1" rtl="1" algn="ctr">
              <a:lnSpc>
                <a:spcPct val="100000"/>
              </a:lnSpc>
              <a:spcBef>
                <a:spcPts val="0"/>
              </a:spcBef>
              <a:spcAft>
                <a:spcPts val="0"/>
              </a:spcAft>
              <a:buSzPts val="4200"/>
              <a:buNone/>
              <a:defRPr sz="4200"/>
            </a:lvl2pPr>
            <a:lvl3pPr lvl="2" rtl="1" algn="ctr">
              <a:lnSpc>
                <a:spcPct val="100000"/>
              </a:lnSpc>
              <a:spcBef>
                <a:spcPts val="0"/>
              </a:spcBef>
              <a:spcAft>
                <a:spcPts val="0"/>
              </a:spcAft>
              <a:buSzPts val="4200"/>
              <a:buNone/>
              <a:defRPr sz="4200"/>
            </a:lvl3pPr>
            <a:lvl4pPr lvl="3" rtl="1" algn="ctr">
              <a:lnSpc>
                <a:spcPct val="100000"/>
              </a:lnSpc>
              <a:spcBef>
                <a:spcPts val="0"/>
              </a:spcBef>
              <a:spcAft>
                <a:spcPts val="0"/>
              </a:spcAft>
              <a:buSzPts val="4200"/>
              <a:buNone/>
              <a:defRPr sz="4200"/>
            </a:lvl4pPr>
            <a:lvl5pPr lvl="4" rtl="1" algn="ctr">
              <a:lnSpc>
                <a:spcPct val="100000"/>
              </a:lnSpc>
              <a:spcBef>
                <a:spcPts val="0"/>
              </a:spcBef>
              <a:spcAft>
                <a:spcPts val="0"/>
              </a:spcAft>
              <a:buSzPts val="4200"/>
              <a:buNone/>
              <a:defRPr sz="4200"/>
            </a:lvl5pPr>
            <a:lvl6pPr lvl="5" rtl="1" algn="ctr">
              <a:lnSpc>
                <a:spcPct val="100000"/>
              </a:lnSpc>
              <a:spcBef>
                <a:spcPts val="0"/>
              </a:spcBef>
              <a:spcAft>
                <a:spcPts val="0"/>
              </a:spcAft>
              <a:buSzPts val="4200"/>
              <a:buNone/>
              <a:defRPr sz="4200"/>
            </a:lvl6pPr>
            <a:lvl7pPr lvl="6" rtl="1" algn="ctr">
              <a:lnSpc>
                <a:spcPct val="100000"/>
              </a:lnSpc>
              <a:spcBef>
                <a:spcPts val="0"/>
              </a:spcBef>
              <a:spcAft>
                <a:spcPts val="0"/>
              </a:spcAft>
              <a:buSzPts val="4200"/>
              <a:buNone/>
              <a:defRPr sz="4200"/>
            </a:lvl7pPr>
            <a:lvl8pPr lvl="7" rtl="1" algn="ctr">
              <a:lnSpc>
                <a:spcPct val="100000"/>
              </a:lnSpc>
              <a:spcBef>
                <a:spcPts val="0"/>
              </a:spcBef>
              <a:spcAft>
                <a:spcPts val="0"/>
              </a:spcAft>
              <a:buSzPts val="4200"/>
              <a:buNone/>
              <a:defRPr sz="4200"/>
            </a:lvl8pPr>
            <a:lvl9pPr lvl="8" rtl="1" algn="ctr">
              <a:lnSpc>
                <a:spcPct val="100000"/>
              </a:lnSpc>
              <a:spcBef>
                <a:spcPts val="0"/>
              </a:spcBef>
              <a:spcAft>
                <a:spcPts val="0"/>
              </a:spcAft>
              <a:buSzPts val="4200"/>
              <a:buNone/>
              <a:defRPr sz="4200"/>
            </a:lvl9pPr>
          </a:lstStyle>
          <a:p/>
        </p:txBody>
      </p:sp>
      <p:sp>
        <p:nvSpPr>
          <p:cNvPr id="121" name="Google Shape;121;g13672f4bab7_2_30"/>
          <p:cNvSpPr txBox="1"/>
          <p:nvPr>
            <p:ph idx="1" type="subTitle"/>
          </p:nvPr>
        </p:nvSpPr>
        <p:spPr>
          <a:xfrm>
            <a:off x="265500" y="3737433"/>
            <a:ext cx="4045200" cy="1646800"/>
          </a:xfrm>
          <a:prstGeom prst="rect">
            <a:avLst/>
          </a:prstGeom>
          <a:noFill/>
          <a:ln>
            <a:noFill/>
          </a:ln>
        </p:spPr>
        <p:txBody>
          <a:bodyPr anchorCtr="0" anchor="t" bIns="91425" lIns="91425" spcFirstLastPara="1" rIns="91425" wrap="square" tIns="91425">
            <a:normAutofit/>
          </a:bodyPr>
          <a:lstStyle>
            <a:lvl1pPr lvl="0" rtl="1" algn="ctr">
              <a:lnSpc>
                <a:spcPct val="100000"/>
              </a:lnSpc>
              <a:spcBef>
                <a:spcPts val="0"/>
              </a:spcBef>
              <a:spcAft>
                <a:spcPts val="0"/>
              </a:spcAft>
              <a:buSzPts val="2100"/>
              <a:buNone/>
              <a:defRPr sz="2100"/>
            </a:lvl1pPr>
            <a:lvl2pPr lvl="1" rtl="1" algn="ctr">
              <a:lnSpc>
                <a:spcPct val="100000"/>
              </a:lnSpc>
              <a:spcBef>
                <a:spcPts val="0"/>
              </a:spcBef>
              <a:spcAft>
                <a:spcPts val="0"/>
              </a:spcAft>
              <a:buSzPts val="2100"/>
              <a:buNone/>
              <a:defRPr sz="2100"/>
            </a:lvl2pPr>
            <a:lvl3pPr lvl="2" rtl="1" algn="ctr">
              <a:lnSpc>
                <a:spcPct val="100000"/>
              </a:lnSpc>
              <a:spcBef>
                <a:spcPts val="0"/>
              </a:spcBef>
              <a:spcAft>
                <a:spcPts val="0"/>
              </a:spcAft>
              <a:buSzPts val="2100"/>
              <a:buNone/>
              <a:defRPr sz="2100"/>
            </a:lvl3pPr>
            <a:lvl4pPr lvl="3" rtl="1" algn="ctr">
              <a:lnSpc>
                <a:spcPct val="100000"/>
              </a:lnSpc>
              <a:spcBef>
                <a:spcPts val="0"/>
              </a:spcBef>
              <a:spcAft>
                <a:spcPts val="0"/>
              </a:spcAft>
              <a:buSzPts val="2100"/>
              <a:buNone/>
              <a:defRPr sz="2100"/>
            </a:lvl4pPr>
            <a:lvl5pPr lvl="4" rtl="1" algn="ctr">
              <a:lnSpc>
                <a:spcPct val="100000"/>
              </a:lnSpc>
              <a:spcBef>
                <a:spcPts val="0"/>
              </a:spcBef>
              <a:spcAft>
                <a:spcPts val="0"/>
              </a:spcAft>
              <a:buSzPts val="2100"/>
              <a:buNone/>
              <a:defRPr sz="2100"/>
            </a:lvl5pPr>
            <a:lvl6pPr lvl="5" rtl="1" algn="ctr">
              <a:lnSpc>
                <a:spcPct val="100000"/>
              </a:lnSpc>
              <a:spcBef>
                <a:spcPts val="0"/>
              </a:spcBef>
              <a:spcAft>
                <a:spcPts val="0"/>
              </a:spcAft>
              <a:buSzPts val="2100"/>
              <a:buNone/>
              <a:defRPr sz="2100"/>
            </a:lvl6pPr>
            <a:lvl7pPr lvl="6" rtl="1" algn="ctr">
              <a:lnSpc>
                <a:spcPct val="100000"/>
              </a:lnSpc>
              <a:spcBef>
                <a:spcPts val="0"/>
              </a:spcBef>
              <a:spcAft>
                <a:spcPts val="0"/>
              </a:spcAft>
              <a:buSzPts val="2100"/>
              <a:buNone/>
              <a:defRPr sz="2100"/>
            </a:lvl7pPr>
            <a:lvl8pPr lvl="7" rtl="1" algn="ctr">
              <a:lnSpc>
                <a:spcPct val="100000"/>
              </a:lnSpc>
              <a:spcBef>
                <a:spcPts val="0"/>
              </a:spcBef>
              <a:spcAft>
                <a:spcPts val="0"/>
              </a:spcAft>
              <a:buSzPts val="2100"/>
              <a:buNone/>
              <a:defRPr sz="2100"/>
            </a:lvl8pPr>
            <a:lvl9pPr lvl="8" rtl="1" algn="ctr">
              <a:lnSpc>
                <a:spcPct val="100000"/>
              </a:lnSpc>
              <a:spcBef>
                <a:spcPts val="0"/>
              </a:spcBef>
              <a:spcAft>
                <a:spcPts val="0"/>
              </a:spcAft>
              <a:buSzPts val="2100"/>
              <a:buNone/>
              <a:defRPr sz="2100"/>
            </a:lvl9pPr>
          </a:lstStyle>
          <a:p/>
        </p:txBody>
      </p:sp>
      <p:sp>
        <p:nvSpPr>
          <p:cNvPr id="122" name="Google Shape;122;g13672f4bab7_2_30"/>
          <p:cNvSpPr txBox="1"/>
          <p:nvPr>
            <p:ph idx="2" type="body"/>
          </p:nvPr>
        </p:nvSpPr>
        <p:spPr>
          <a:xfrm>
            <a:off x="4939500" y="965433"/>
            <a:ext cx="3837000" cy="4926800"/>
          </a:xfrm>
          <a:prstGeom prst="rect">
            <a:avLst/>
          </a:prstGeom>
          <a:noFill/>
          <a:ln>
            <a:noFill/>
          </a:ln>
        </p:spPr>
        <p:txBody>
          <a:bodyPr anchorCtr="0" anchor="ctr" bIns="91425" lIns="91425" spcFirstLastPara="1" rIns="91425" wrap="square" tIns="91425">
            <a:normAutofit/>
          </a:bodyPr>
          <a:lstStyle>
            <a:lvl1pPr indent="-342900" lvl="0" marL="457200" rtl="1" algn="r">
              <a:lnSpc>
                <a:spcPct val="115000"/>
              </a:lnSpc>
              <a:spcBef>
                <a:spcPts val="0"/>
              </a:spcBef>
              <a:spcAft>
                <a:spcPts val="0"/>
              </a:spcAft>
              <a:buSzPts val="1800"/>
              <a:buChar char="●"/>
              <a:defRPr/>
            </a:lvl1pPr>
            <a:lvl2pPr indent="-317500" lvl="1" marL="914400" rtl="1" algn="r">
              <a:lnSpc>
                <a:spcPct val="115000"/>
              </a:lnSpc>
              <a:spcBef>
                <a:spcPts val="0"/>
              </a:spcBef>
              <a:spcAft>
                <a:spcPts val="0"/>
              </a:spcAft>
              <a:buSzPts val="1400"/>
              <a:buChar char="○"/>
              <a:defRPr/>
            </a:lvl2pPr>
            <a:lvl3pPr indent="-317500" lvl="2" marL="1371600" rtl="1" algn="r">
              <a:lnSpc>
                <a:spcPct val="115000"/>
              </a:lnSpc>
              <a:spcBef>
                <a:spcPts val="0"/>
              </a:spcBef>
              <a:spcAft>
                <a:spcPts val="0"/>
              </a:spcAft>
              <a:buSzPts val="1400"/>
              <a:buChar char="■"/>
              <a:defRPr/>
            </a:lvl3pPr>
            <a:lvl4pPr indent="-317500" lvl="3" marL="1828800" rtl="1" algn="r">
              <a:lnSpc>
                <a:spcPct val="115000"/>
              </a:lnSpc>
              <a:spcBef>
                <a:spcPts val="0"/>
              </a:spcBef>
              <a:spcAft>
                <a:spcPts val="0"/>
              </a:spcAft>
              <a:buSzPts val="1400"/>
              <a:buChar char="●"/>
              <a:defRPr/>
            </a:lvl4pPr>
            <a:lvl5pPr indent="-317500" lvl="4" marL="2286000" rtl="1" algn="r">
              <a:lnSpc>
                <a:spcPct val="115000"/>
              </a:lnSpc>
              <a:spcBef>
                <a:spcPts val="0"/>
              </a:spcBef>
              <a:spcAft>
                <a:spcPts val="0"/>
              </a:spcAft>
              <a:buSzPts val="1400"/>
              <a:buChar char="○"/>
              <a:defRPr/>
            </a:lvl5pPr>
            <a:lvl6pPr indent="-317500" lvl="5" marL="2743200" rtl="1" algn="r">
              <a:lnSpc>
                <a:spcPct val="115000"/>
              </a:lnSpc>
              <a:spcBef>
                <a:spcPts val="0"/>
              </a:spcBef>
              <a:spcAft>
                <a:spcPts val="0"/>
              </a:spcAft>
              <a:buSzPts val="1400"/>
              <a:buChar char="■"/>
              <a:defRPr/>
            </a:lvl6pPr>
            <a:lvl7pPr indent="-317500" lvl="6" marL="3200400" rtl="1" algn="r">
              <a:lnSpc>
                <a:spcPct val="115000"/>
              </a:lnSpc>
              <a:spcBef>
                <a:spcPts val="0"/>
              </a:spcBef>
              <a:spcAft>
                <a:spcPts val="0"/>
              </a:spcAft>
              <a:buSzPts val="1400"/>
              <a:buChar char="●"/>
              <a:defRPr/>
            </a:lvl7pPr>
            <a:lvl8pPr indent="-317500" lvl="7" marL="3657600" rtl="1" algn="r">
              <a:lnSpc>
                <a:spcPct val="115000"/>
              </a:lnSpc>
              <a:spcBef>
                <a:spcPts val="0"/>
              </a:spcBef>
              <a:spcAft>
                <a:spcPts val="0"/>
              </a:spcAft>
              <a:buSzPts val="1400"/>
              <a:buChar char="○"/>
              <a:defRPr/>
            </a:lvl8pPr>
            <a:lvl9pPr indent="-317500" lvl="8" marL="4114800" rtl="1" algn="r">
              <a:lnSpc>
                <a:spcPct val="115000"/>
              </a:lnSpc>
              <a:spcBef>
                <a:spcPts val="0"/>
              </a:spcBef>
              <a:spcAft>
                <a:spcPts val="0"/>
              </a:spcAft>
              <a:buSzPts val="1400"/>
              <a:buChar char="■"/>
              <a:defRPr/>
            </a:lvl9pPr>
          </a:lstStyle>
          <a:p/>
        </p:txBody>
      </p:sp>
      <p:sp>
        <p:nvSpPr>
          <p:cNvPr id="123" name="Google Shape;123;g13672f4bab7_2_3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g13672f4bab7_2_36"/>
          <p:cNvSpPr txBox="1"/>
          <p:nvPr>
            <p:ph idx="1" type="body"/>
          </p:nvPr>
        </p:nvSpPr>
        <p:spPr>
          <a:xfrm>
            <a:off x="311700" y="5640767"/>
            <a:ext cx="5998800" cy="806800"/>
          </a:xfrm>
          <a:prstGeom prst="rect">
            <a:avLst/>
          </a:prstGeom>
          <a:noFill/>
          <a:ln>
            <a:noFill/>
          </a:ln>
        </p:spPr>
        <p:txBody>
          <a:bodyPr anchorCtr="0" anchor="ctr" bIns="91425" lIns="91425" spcFirstLastPara="1" rIns="91425" wrap="square" tIns="91425">
            <a:normAutofit/>
          </a:bodyPr>
          <a:lstStyle>
            <a:lvl1pPr indent="-228600" lvl="0" marL="457200" rtl="1" algn="r">
              <a:lnSpc>
                <a:spcPct val="100000"/>
              </a:lnSpc>
              <a:spcBef>
                <a:spcPts val="0"/>
              </a:spcBef>
              <a:spcAft>
                <a:spcPts val="0"/>
              </a:spcAft>
              <a:buSzPts val="1800"/>
              <a:buNone/>
              <a:defRPr/>
            </a:lvl1pPr>
          </a:lstStyle>
          <a:p/>
        </p:txBody>
      </p:sp>
      <p:sp>
        <p:nvSpPr>
          <p:cNvPr id="126" name="Google Shape;126;g13672f4bab7_2_3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sp>
        <p:nvSpPr>
          <p:cNvPr id="128" name="Google Shape;128;g13672f4bab7_2_39"/>
          <p:cNvSpPr txBox="1"/>
          <p:nvPr>
            <p:ph hasCustomPrompt="1" type="title"/>
          </p:nvPr>
        </p:nvSpPr>
        <p:spPr>
          <a:xfrm>
            <a:off x="311700" y="1474833"/>
            <a:ext cx="8520600" cy="2618000"/>
          </a:xfrm>
          <a:prstGeom prst="rect">
            <a:avLst/>
          </a:prstGeom>
          <a:noFill/>
          <a:ln>
            <a:noFill/>
          </a:ln>
        </p:spPr>
        <p:txBody>
          <a:bodyPr anchorCtr="0" anchor="b" bIns="91425" lIns="91425" spcFirstLastPara="1" rIns="91425" wrap="square" tIns="91425">
            <a:normAutofit/>
          </a:bodyPr>
          <a:lstStyle>
            <a:lvl1pPr lvl="0" rtl="1" algn="ctr">
              <a:lnSpc>
                <a:spcPct val="100000"/>
              </a:lnSpc>
              <a:spcBef>
                <a:spcPts val="0"/>
              </a:spcBef>
              <a:spcAft>
                <a:spcPts val="0"/>
              </a:spcAft>
              <a:buSzPts val="12000"/>
              <a:buNone/>
              <a:defRPr sz="12000"/>
            </a:lvl1pPr>
            <a:lvl2pPr lvl="1" rtl="1" algn="ctr">
              <a:lnSpc>
                <a:spcPct val="100000"/>
              </a:lnSpc>
              <a:spcBef>
                <a:spcPts val="0"/>
              </a:spcBef>
              <a:spcAft>
                <a:spcPts val="0"/>
              </a:spcAft>
              <a:buSzPts val="12000"/>
              <a:buNone/>
              <a:defRPr sz="12000"/>
            </a:lvl2pPr>
            <a:lvl3pPr lvl="2" rtl="1" algn="ctr">
              <a:lnSpc>
                <a:spcPct val="100000"/>
              </a:lnSpc>
              <a:spcBef>
                <a:spcPts val="0"/>
              </a:spcBef>
              <a:spcAft>
                <a:spcPts val="0"/>
              </a:spcAft>
              <a:buSzPts val="12000"/>
              <a:buNone/>
              <a:defRPr sz="12000"/>
            </a:lvl3pPr>
            <a:lvl4pPr lvl="3" rtl="1" algn="ctr">
              <a:lnSpc>
                <a:spcPct val="100000"/>
              </a:lnSpc>
              <a:spcBef>
                <a:spcPts val="0"/>
              </a:spcBef>
              <a:spcAft>
                <a:spcPts val="0"/>
              </a:spcAft>
              <a:buSzPts val="12000"/>
              <a:buNone/>
              <a:defRPr sz="12000"/>
            </a:lvl4pPr>
            <a:lvl5pPr lvl="4" rtl="1" algn="ctr">
              <a:lnSpc>
                <a:spcPct val="100000"/>
              </a:lnSpc>
              <a:spcBef>
                <a:spcPts val="0"/>
              </a:spcBef>
              <a:spcAft>
                <a:spcPts val="0"/>
              </a:spcAft>
              <a:buSzPts val="12000"/>
              <a:buNone/>
              <a:defRPr sz="12000"/>
            </a:lvl5pPr>
            <a:lvl6pPr lvl="5" rtl="1" algn="ctr">
              <a:lnSpc>
                <a:spcPct val="100000"/>
              </a:lnSpc>
              <a:spcBef>
                <a:spcPts val="0"/>
              </a:spcBef>
              <a:spcAft>
                <a:spcPts val="0"/>
              </a:spcAft>
              <a:buSzPts val="12000"/>
              <a:buNone/>
              <a:defRPr sz="12000"/>
            </a:lvl6pPr>
            <a:lvl7pPr lvl="6" rtl="1" algn="ctr">
              <a:lnSpc>
                <a:spcPct val="100000"/>
              </a:lnSpc>
              <a:spcBef>
                <a:spcPts val="0"/>
              </a:spcBef>
              <a:spcAft>
                <a:spcPts val="0"/>
              </a:spcAft>
              <a:buSzPts val="12000"/>
              <a:buNone/>
              <a:defRPr sz="12000"/>
            </a:lvl7pPr>
            <a:lvl8pPr lvl="7" rtl="1" algn="ctr">
              <a:lnSpc>
                <a:spcPct val="100000"/>
              </a:lnSpc>
              <a:spcBef>
                <a:spcPts val="0"/>
              </a:spcBef>
              <a:spcAft>
                <a:spcPts val="0"/>
              </a:spcAft>
              <a:buSzPts val="12000"/>
              <a:buNone/>
              <a:defRPr sz="12000"/>
            </a:lvl8pPr>
            <a:lvl9pPr lvl="8" rtl="1" algn="ctr">
              <a:lnSpc>
                <a:spcPct val="100000"/>
              </a:lnSpc>
              <a:spcBef>
                <a:spcPts val="0"/>
              </a:spcBef>
              <a:spcAft>
                <a:spcPts val="0"/>
              </a:spcAft>
              <a:buSzPts val="12000"/>
              <a:buNone/>
              <a:defRPr sz="12000"/>
            </a:lvl9pPr>
          </a:lstStyle>
          <a:p>
            <a:r>
              <a:t>xx%</a:t>
            </a:r>
          </a:p>
        </p:txBody>
      </p:sp>
      <p:sp>
        <p:nvSpPr>
          <p:cNvPr id="129" name="Google Shape;129;g13672f4bab7_2_39"/>
          <p:cNvSpPr txBox="1"/>
          <p:nvPr>
            <p:ph idx="1" type="body"/>
          </p:nvPr>
        </p:nvSpPr>
        <p:spPr>
          <a:xfrm>
            <a:off x="311700" y="4202967"/>
            <a:ext cx="8520600" cy="1734400"/>
          </a:xfrm>
          <a:prstGeom prst="rect">
            <a:avLst/>
          </a:prstGeom>
          <a:noFill/>
          <a:ln>
            <a:noFill/>
          </a:ln>
        </p:spPr>
        <p:txBody>
          <a:bodyPr anchorCtr="0" anchor="t" bIns="91425" lIns="91425" spcFirstLastPara="1" rIns="91425" wrap="square" tIns="91425">
            <a:normAutofit/>
          </a:bodyPr>
          <a:lstStyle>
            <a:lvl1pPr indent="-342900" lvl="0" marL="457200" rtl="1" algn="ctr">
              <a:lnSpc>
                <a:spcPct val="115000"/>
              </a:lnSpc>
              <a:spcBef>
                <a:spcPts val="0"/>
              </a:spcBef>
              <a:spcAft>
                <a:spcPts val="0"/>
              </a:spcAft>
              <a:buSzPts val="1800"/>
              <a:buChar char="●"/>
              <a:defRPr/>
            </a:lvl1pPr>
            <a:lvl2pPr indent="-317500" lvl="1" marL="914400" rtl="1" algn="ctr">
              <a:lnSpc>
                <a:spcPct val="115000"/>
              </a:lnSpc>
              <a:spcBef>
                <a:spcPts val="0"/>
              </a:spcBef>
              <a:spcAft>
                <a:spcPts val="0"/>
              </a:spcAft>
              <a:buSzPts val="1400"/>
              <a:buChar char="○"/>
              <a:defRPr/>
            </a:lvl2pPr>
            <a:lvl3pPr indent="-317500" lvl="2" marL="1371600" rtl="1" algn="ctr">
              <a:lnSpc>
                <a:spcPct val="115000"/>
              </a:lnSpc>
              <a:spcBef>
                <a:spcPts val="0"/>
              </a:spcBef>
              <a:spcAft>
                <a:spcPts val="0"/>
              </a:spcAft>
              <a:buSzPts val="1400"/>
              <a:buChar char="■"/>
              <a:defRPr/>
            </a:lvl3pPr>
            <a:lvl4pPr indent="-317500" lvl="3" marL="1828800" rtl="1" algn="ctr">
              <a:lnSpc>
                <a:spcPct val="115000"/>
              </a:lnSpc>
              <a:spcBef>
                <a:spcPts val="0"/>
              </a:spcBef>
              <a:spcAft>
                <a:spcPts val="0"/>
              </a:spcAft>
              <a:buSzPts val="1400"/>
              <a:buChar char="●"/>
              <a:defRPr/>
            </a:lvl4pPr>
            <a:lvl5pPr indent="-317500" lvl="4" marL="2286000" rtl="1" algn="ctr">
              <a:lnSpc>
                <a:spcPct val="115000"/>
              </a:lnSpc>
              <a:spcBef>
                <a:spcPts val="0"/>
              </a:spcBef>
              <a:spcAft>
                <a:spcPts val="0"/>
              </a:spcAft>
              <a:buSzPts val="1400"/>
              <a:buChar char="○"/>
              <a:defRPr/>
            </a:lvl5pPr>
            <a:lvl6pPr indent="-317500" lvl="5" marL="2743200" rtl="1" algn="ctr">
              <a:lnSpc>
                <a:spcPct val="115000"/>
              </a:lnSpc>
              <a:spcBef>
                <a:spcPts val="0"/>
              </a:spcBef>
              <a:spcAft>
                <a:spcPts val="0"/>
              </a:spcAft>
              <a:buSzPts val="1400"/>
              <a:buChar char="■"/>
              <a:defRPr/>
            </a:lvl6pPr>
            <a:lvl7pPr indent="-317500" lvl="6" marL="3200400" rtl="1" algn="ctr">
              <a:lnSpc>
                <a:spcPct val="115000"/>
              </a:lnSpc>
              <a:spcBef>
                <a:spcPts val="0"/>
              </a:spcBef>
              <a:spcAft>
                <a:spcPts val="0"/>
              </a:spcAft>
              <a:buSzPts val="1400"/>
              <a:buChar char="●"/>
              <a:defRPr/>
            </a:lvl7pPr>
            <a:lvl8pPr indent="-317500" lvl="7" marL="3657600" rtl="1" algn="ctr">
              <a:lnSpc>
                <a:spcPct val="115000"/>
              </a:lnSpc>
              <a:spcBef>
                <a:spcPts val="0"/>
              </a:spcBef>
              <a:spcAft>
                <a:spcPts val="0"/>
              </a:spcAft>
              <a:buSzPts val="1400"/>
              <a:buChar char="○"/>
              <a:defRPr/>
            </a:lvl8pPr>
            <a:lvl9pPr indent="-317500" lvl="8" marL="4114800" rtl="1" algn="ctr">
              <a:lnSpc>
                <a:spcPct val="115000"/>
              </a:lnSpc>
              <a:spcBef>
                <a:spcPts val="0"/>
              </a:spcBef>
              <a:spcAft>
                <a:spcPts val="0"/>
              </a:spcAft>
              <a:buSzPts val="1400"/>
              <a:buChar char="■"/>
              <a:defRPr/>
            </a:lvl9pPr>
          </a:lstStyle>
          <a:p/>
        </p:txBody>
      </p:sp>
      <p:sp>
        <p:nvSpPr>
          <p:cNvPr id="130" name="Google Shape;130;g13672f4bab7_2_39"/>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g13672f4bab7_2_43"/>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14"/>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30" name="Google Shape;30;p14"/>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8" name="Shape 58"/>
        <p:cNvGrpSpPr/>
        <p:nvPr/>
      </p:nvGrpSpPr>
      <p:grpSpPr>
        <a:xfrm>
          <a:off x="0" y="0"/>
          <a:ext cx="0" cy="0"/>
          <a:chOff x="0" y="0"/>
          <a:chExt cx="0" cy="0"/>
        </a:xfrm>
      </p:grpSpPr>
      <p:sp>
        <p:nvSpPr>
          <p:cNvPr id="59" name="Google Shape;5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2" name="Shape 62"/>
        <p:cNvGrpSpPr/>
        <p:nvPr/>
      </p:nvGrpSpPr>
      <p:grpSpPr>
        <a:xfrm>
          <a:off x="0" y="0"/>
          <a:ext cx="0" cy="0"/>
          <a:chOff x="0" y="0"/>
          <a:chExt cx="0" cy="0"/>
        </a:xfrm>
      </p:grpSpPr>
      <p:sp>
        <p:nvSpPr>
          <p:cNvPr id="63" name="Google Shape;63;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8" name="Shape 88"/>
        <p:cNvGrpSpPr/>
        <p:nvPr/>
      </p:nvGrpSpPr>
      <p:grpSpPr>
        <a:xfrm>
          <a:off x="0" y="0"/>
          <a:ext cx="0" cy="0"/>
          <a:chOff x="0" y="0"/>
          <a:chExt cx="0" cy="0"/>
        </a:xfrm>
      </p:grpSpPr>
      <p:sp>
        <p:nvSpPr>
          <p:cNvPr id="89" name="Google Shape;89;g13672f4bab7_2_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0" name="Google Shape;90;g13672f4bab7_2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1" algn="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1" algn="r">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1" name="Google Shape;91;g13672f4bab7_2_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1"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8.jpg"/><Relationship Id="rId5"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bvaor.net/node/1607" TargetMode="External"/><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2.png"/><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0.png"/><Relationship Id="rId13" Type="http://schemas.openxmlformats.org/officeDocument/2006/relationships/image" Target="../media/image12.png"/><Relationship Id="rId12"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image" Target="../media/image15.png"/><Relationship Id="rId14" Type="http://schemas.openxmlformats.org/officeDocument/2006/relationships/image" Target="../media/image7.png"/><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1"/>
          <p:cNvPicPr preferRelativeResize="0"/>
          <p:nvPr/>
        </p:nvPicPr>
        <p:blipFill rotWithShape="1">
          <a:blip r:embed="rId3">
            <a:alphaModFix/>
          </a:blip>
          <a:srcRect b="0" l="0" r="0" t="0"/>
          <a:stretch/>
        </p:blipFill>
        <p:spPr>
          <a:xfrm>
            <a:off x="573575" y="5629424"/>
            <a:ext cx="1493287" cy="884810"/>
          </a:xfrm>
          <a:prstGeom prst="rect">
            <a:avLst/>
          </a:prstGeom>
          <a:noFill/>
          <a:ln>
            <a:noFill/>
          </a:ln>
        </p:spPr>
      </p:pic>
      <p:pic>
        <p:nvPicPr>
          <p:cNvPr descr="UNFPA logo original 600dpi.jpg" id="138" name="Google Shape;138;p1"/>
          <p:cNvPicPr preferRelativeResize="0"/>
          <p:nvPr/>
        </p:nvPicPr>
        <p:blipFill rotWithShape="1">
          <a:blip r:embed="rId4">
            <a:alphaModFix/>
          </a:blip>
          <a:srcRect b="0" l="0" r="0" t="0"/>
          <a:stretch/>
        </p:blipFill>
        <p:spPr>
          <a:xfrm>
            <a:off x="7229123" y="5881146"/>
            <a:ext cx="1354281" cy="633088"/>
          </a:xfrm>
          <a:prstGeom prst="rect">
            <a:avLst/>
          </a:prstGeom>
          <a:noFill/>
          <a:ln>
            <a:noFill/>
          </a:ln>
        </p:spPr>
      </p:pic>
      <p:pic>
        <p:nvPicPr>
          <p:cNvPr descr="Kabita Darlami.jpg" id="139" name="Google Shape;139;p1"/>
          <p:cNvPicPr preferRelativeResize="0"/>
          <p:nvPr/>
        </p:nvPicPr>
        <p:blipFill rotWithShape="1">
          <a:blip r:embed="rId5">
            <a:alphaModFix/>
          </a:blip>
          <a:srcRect b="0" l="0" r="0" t="10000"/>
          <a:stretch/>
        </p:blipFill>
        <p:spPr>
          <a:xfrm>
            <a:off x="0" y="0"/>
            <a:ext cx="9144000" cy="5486400"/>
          </a:xfrm>
          <a:prstGeom prst="rect">
            <a:avLst/>
          </a:prstGeom>
          <a:noFill/>
          <a:ln>
            <a:noFill/>
          </a:ln>
        </p:spPr>
      </p:pic>
      <p:sp>
        <p:nvSpPr>
          <p:cNvPr id="140" name="Google Shape;140;p1"/>
          <p:cNvSpPr/>
          <p:nvPr/>
        </p:nvSpPr>
        <p:spPr>
          <a:xfrm>
            <a:off x="0" y="3886200"/>
            <a:ext cx="9242481" cy="1600200"/>
          </a:xfrm>
          <a:prstGeom prst="rect">
            <a:avLst/>
          </a:prstGeom>
          <a:solidFill>
            <a:schemeClr val="lt1">
              <a:alpha val="5333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1"/>
          <p:cNvSpPr txBox="1"/>
          <p:nvPr>
            <p:ph type="ctrTitle"/>
          </p:nvPr>
        </p:nvSpPr>
        <p:spPr>
          <a:xfrm>
            <a:off x="98481" y="3852804"/>
            <a:ext cx="9144000" cy="1747280"/>
          </a:xfrm>
          <a:prstGeom prst="rect">
            <a:avLst/>
          </a:prstGeom>
          <a:noFill/>
          <a:ln>
            <a:noFill/>
          </a:ln>
        </p:spPr>
        <p:txBody>
          <a:bodyPr anchorCtr="0" anchor="b" bIns="91425" lIns="91425" spcFirstLastPara="1" rIns="91425" wrap="square" tIns="91425">
            <a:noAutofit/>
          </a:bodyPr>
          <a:lstStyle/>
          <a:p>
            <a:pPr indent="0" lvl="0" marL="0" rtl="1" algn="ctr">
              <a:lnSpc>
                <a:spcPct val="100000"/>
              </a:lnSpc>
              <a:spcBef>
                <a:spcPts val="0"/>
              </a:spcBef>
              <a:spcAft>
                <a:spcPts val="0"/>
              </a:spcAft>
              <a:buClr>
                <a:srgbClr val="660066"/>
              </a:buClr>
              <a:buSzPts val="4400"/>
              <a:buFont typeface="Calibri"/>
              <a:buNone/>
            </a:pPr>
            <a:r>
              <a:rPr b="1" lang="fr-FR" sz="3600">
                <a:solidFill>
                  <a:srgbClr val="660066"/>
                </a:solidFill>
                <a:latin typeface="Nunito"/>
                <a:ea typeface="Nunito"/>
                <a:cs typeface="Nunito"/>
                <a:sym typeface="Nunito"/>
              </a:rPr>
              <a:t>كيف يتم الحد من مخاطر العنف القائم على النوع الاجتماعي</a:t>
            </a:r>
            <a:r>
              <a:rPr b="1" lang="fr-FR" sz="3600">
                <a:latin typeface="Nunito"/>
                <a:ea typeface="Nunito"/>
                <a:cs typeface="Nunito"/>
                <a:sym typeface="Nunito"/>
              </a:rPr>
              <a:t> </a:t>
            </a:r>
            <a:br>
              <a:rPr b="1" lang="fr-FR" sz="3600">
                <a:latin typeface="Nunito"/>
                <a:ea typeface="Nunito"/>
                <a:cs typeface="Nunito"/>
                <a:sym typeface="Nunito"/>
              </a:rPr>
            </a:br>
            <a:r>
              <a:rPr b="1" lang="fr-FR" sz="3600">
                <a:latin typeface="Nunito"/>
                <a:ea typeface="Nunito"/>
                <a:cs typeface="Nunito"/>
                <a:sym typeface="Nunito"/>
              </a:rPr>
              <a:t>التي تواجهها مساعدات النقد والقسائم؟</a:t>
            </a:r>
            <a:r>
              <a:rPr b="1" i="1" lang="fr-FR" sz="2000">
                <a:latin typeface="Nunito"/>
                <a:ea typeface="Nunito"/>
                <a:cs typeface="Nunito"/>
                <a:sym typeface="Nunito"/>
              </a:rPr>
              <a:t> </a:t>
            </a:r>
            <a:endParaRPr b="1" sz="1600">
              <a:latin typeface="Nunito"/>
              <a:ea typeface="Nunito"/>
              <a:cs typeface="Nunito"/>
              <a:sym typeface="Nunito"/>
            </a:endParaRPr>
          </a:p>
        </p:txBody>
      </p:sp>
      <p:sp>
        <p:nvSpPr>
          <p:cNvPr id="142" name="Google Shape;142;p1"/>
          <p:cNvSpPr/>
          <p:nvPr/>
        </p:nvSpPr>
        <p:spPr>
          <a:xfrm>
            <a:off x="2387600" y="5629424"/>
            <a:ext cx="4572000" cy="707846"/>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000"/>
              <a:buFont typeface="Arial"/>
              <a:buNone/>
            </a:pPr>
            <a:r>
              <a:rPr i="1" lang="fr-FR" sz="2000" u="none" cap="none" strike="noStrike">
                <a:solidFill>
                  <a:schemeClr val="dk1"/>
                </a:solidFill>
                <a:latin typeface="Nunito"/>
                <a:ea typeface="Nunito"/>
                <a:cs typeface="Nunito"/>
                <a:sym typeface="Nunito"/>
              </a:rPr>
              <a:t>لمحة عن فريق العمل التابع للمجلس في (اسم البلد) (التاريخ والمكان)   </a:t>
            </a:r>
            <a:endParaRPr i="0" sz="2000" u="none" cap="none" strike="noStrike">
              <a:solidFill>
                <a:schemeClr val="dk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p:nvPr/>
        </p:nvSpPr>
        <p:spPr>
          <a:xfrm>
            <a:off x="4739675" y="4862963"/>
            <a:ext cx="3966900" cy="1919400"/>
          </a:xfrm>
          <a:prstGeom prst="roundRect">
            <a:avLst>
              <a:gd fmla="val 16667" name="adj"/>
            </a:avLst>
          </a:prstGeom>
          <a:solidFill>
            <a:srgbClr val="FFFFFF"/>
          </a:solidFill>
          <a:ln cap="flat" cmpd="sng" w="19050">
            <a:solidFill>
              <a:srgbClr val="66006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48" name="Google Shape;248;p10"/>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txBox="1"/>
          <p:nvPr>
            <p:ph type="title"/>
          </p:nvPr>
        </p:nvSpPr>
        <p:spPr>
          <a:xfrm>
            <a:off x="311651" y="285525"/>
            <a:ext cx="8520600" cy="7635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rgbClr val="660066"/>
              </a:buClr>
              <a:buSzPts val="2800"/>
              <a:buFont typeface="Calibri"/>
              <a:buNone/>
            </a:pPr>
            <a:r>
              <a:rPr b="1" lang="fr-FR" sz="2700">
                <a:solidFill>
                  <a:srgbClr val="660066"/>
                </a:solidFill>
                <a:latin typeface="Nunito"/>
                <a:ea typeface="Nunito"/>
                <a:cs typeface="Nunito"/>
                <a:sym typeface="Nunito"/>
              </a:rPr>
              <a:t>الموارد الرئيسية </a:t>
            </a:r>
            <a:endParaRPr b="1" sz="2700">
              <a:solidFill>
                <a:srgbClr val="660066"/>
              </a:solidFill>
              <a:latin typeface="Nunito"/>
              <a:ea typeface="Nunito"/>
              <a:cs typeface="Nunito"/>
              <a:sym typeface="Nunito"/>
            </a:endParaRPr>
          </a:p>
        </p:txBody>
      </p:sp>
      <p:sp>
        <p:nvSpPr>
          <p:cNvPr id="250" name="Google Shape;250;p10"/>
          <p:cNvSpPr txBox="1"/>
          <p:nvPr>
            <p:ph idx="1" type="body"/>
          </p:nvPr>
        </p:nvSpPr>
        <p:spPr>
          <a:xfrm>
            <a:off x="4656575" y="1194900"/>
            <a:ext cx="4050000" cy="22341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500"/>
              </a:spcBef>
              <a:spcAft>
                <a:spcPts val="0"/>
              </a:spcAft>
              <a:buSzPts val="1800"/>
              <a:buNone/>
            </a:pPr>
            <a:r>
              <a:t/>
            </a:r>
            <a:endParaRPr sz="2000" u="sng">
              <a:solidFill>
                <a:schemeClr val="accent5"/>
              </a:solidFill>
              <a:latin typeface="Nunito"/>
              <a:ea typeface="Nunito"/>
              <a:cs typeface="Nunito"/>
              <a:sym typeface="Nunito"/>
            </a:endParaRPr>
          </a:p>
          <a:p>
            <a:pPr indent="0" lvl="0" marL="0" rtl="1" algn="r">
              <a:lnSpc>
                <a:spcPct val="100000"/>
              </a:lnSpc>
              <a:spcBef>
                <a:spcPts val="500"/>
              </a:spcBef>
              <a:spcAft>
                <a:spcPts val="0"/>
              </a:spcAft>
              <a:buSzPts val="1800"/>
              <a:buNone/>
            </a:pPr>
            <a:r>
              <a:rPr b="1" lang="fr-FR" sz="1600" u="sng">
                <a:solidFill>
                  <a:schemeClr val="accent5"/>
                </a:solidFill>
                <a:highlight>
                  <a:srgbClr val="FFFFFF"/>
                </a:highlight>
                <a:latin typeface="Nunito"/>
                <a:ea typeface="Nunito"/>
                <a:cs typeface="Nunito"/>
                <a:sym typeface="Nunito"/>
                <a:hlinkClick r:id="rId3">
                  <a:extLst>
                    <a:ext uri="{A12FA001-AC4F-418D-AE19-62706E023703}">
                      <ahyp:hlinkClr val="tx"/>
                    </a:ext>
                  </a:extLst>
                </a:hlinkClick>
              </a:rPr>
              <a:t>تخفيف مخاطر العنف القائم على النوع االجتماعي في مجال المساعدة النقدية و بالقسائم الشرائية</a:t>
            </a:r>
            <a:endParaRPr b="1" sz="1600" u="sng">
              <a:solidFill>
                <a:schemeClr val="accent5"/>
              </a:solidFill>
              <a:latin typeface="Nunito"/>
              <a:ea typeface="Nunito"/>
              <a:cs typeface="Nunito"/>
              <a:sym typeface="Nunito"/>
            </a:endParaRPr>
          </a:p>
          <a:p>
            <a:pPr indent="0" lvl="0" marL="0" rtl="1" algn="r">
              <a:lnSpc>
                <a:spcPct val="100000"/>
              </a:lnSpc>
              <a:spcBef>
                <a:spcPts val="500"/>
              </a:spcBef>
              <a:spcAft>
                <a:spcPts val="0"/>
              </a:spcAft>
              <a:buSzPts val="1800"/>
              <a:buNone/>
            </a:pPr>
            <a:r>
              <a:t/>
            </a:r>
            <a:endParaRPr b="1" sz="1600" u="sng">
              <a:solidFill>
                <a:schemeClr val="accent5"/>
              </a:solidFill>
              <a:latin typeface="Nunito"/>
              <a:ea typeface="Nunito"/>
              <a:cs typeface="Nunito"/>
              <a:sym typeface="Nunito"/>
            </a:endParaRPr>
          </a:p>
          <a:p>
            <a:pPr indent="0" lvl="0" marL="0" rtl="1" algn="r">
              <a:lnSpc>
                <a:spcPct val="100000"/>
              </a:lnSpc>
              <a:spcBef>
                <a:spcPts val="500"/>
              </a:spcBef>
              <a:spcAft>
                <a:spcPts val="0"/>
              </a:spcAft>
              <a:buSzPts val="1800"/>
              <a:buNone/>
            </a:pPr>
            <a:r>
              <a:rPr lang="fr-FR" sz="1600" u="sng">
                <a:solidFill>
                  <a:schemeClr val="accent5"/>
                </a:solidFill>
                <a:latin typeface="Nunito"/>
                <a:ea typeface="Nunito"/>
                <a:cs typeface="Nunito"/>
                <a:sym typeface="Nunito"/>
              </a:rPr>
              <a:t>خلاصة وافية عن مساعدات النقد والقسائم</a:t>
            </a:r>
            <a:r>
              <a:rPr lang="fr-FR" sz="1600" u="sng">
                <a:solidFill>
                  <a:schemeClr val="accent5"/>
                </a:solidFill>
                <a:latin typeface="Nunito"/>
                <a:ea typeface="Nunito"/>
                <a:cs typeface="Nunito"/>
                <a:sym typeface="Nunito"/>
              </a:rPr>
              <a:t> وعن العنف القائم على النوع الاجتماعي (دليل عملي)</a:t>
            </a:r>
            <a:endParaRPr sz="1600" u="sng">
              <a:solidFill>
                <a:schemeClr val="accent5"/>
              </a:solidFill>
              <a:latin typeface="Nunito"/>
              <a:ea typeface="Nunito"/>
              <a:cs typeface="Nunito"/>
              <a:sym typeface="Nunito"/>
            </a:endParaRPr>
          </a:p>
          <a:p>
            <a:pPr indent="-317500" lvl="0" marL="457200" rtl="1" algn="r">
              <a:lnSpc>
                <a:spcPct val="100000"/>
              </a:lnSpc>
              <a:spcBef>
                <a:spcPts val="500"/>
              </a:spcBef>
              <a:spcAft>
                <a:spcPts val="0"/>
              </a:spcAft>
              <a:buClr>
                <a:srgbClr val="660066"/>
              </a:buClr>
              <a:buSzPts val="1400"/>
              <a:buFont typeface="Nunito"/>
              <a:buChar char="●"/>
            </a:pPr>
            <a:r>
              <a:rPr lang="fr-FR" sz="1400">
                <a:solidFill>
                  <a:srgbClr val="000000"/>
                </a:solidFill>
                <a:latin typeface="Nunito"/>
                <a:ea typeface="Nunito"/>
                <a:cs typeface="Nunito"/>
                <a:sym typeface="Nunito"/>
              </a:rPr>
              <a:t>50</a:t>
            </a:r>
            <a:r>
              <a:rPr lang="fr-FR" sz="1400">
                <a:solidFill>
                  <a:srgbClr val="000000"/>
                </a:solidFill>
                <a:latin typeface="Nunito"/>
                <a:ea typeface="Nunito"/>
                <a:cs typeface="Nunito"/>
                <a:sym typeface="Nunito"/>
              </a:rPr>
              <a:t> صفحة عن </a:t>
            </a:r>
            <a:r>
              <a:rPr lang="fr-FR" sz="1400">
                <a:solidFill>
                  <a:schemeClr val="dk1"/>
                </a:solidFill>
                <a:latin typeface="Nunito"/>
                <a:ea typeface="Nunito"/>
                <a:cs typeface="Nunito"/>
                <a:sym typeface="Nunito"/>
              </a:rPr>
              <a:t>مصفوفة </a:t>
            </a:r>
            <a:r>
              <a:rPr lang="fr-FR" sz="1400">
                <a:solidFill>
                  <a:srgbClr val="000000"/>
                </a:solidFill>
                <a:latin typeface="Nunito"/>
                <a:ea typeface="Nunito"/>
                <a:cs typeface="Nunito"/>
                <a:sym typeface="Nunito"/>
              </a:rPr>
              <a:t>تقييم مخاطر العنف القائم على </a:t>
            </a:r>
            <a:r>
              <a:rPr lang="fr-FR" sz="1400">
                <a:solidFill>
                  <a:srgbClr val="000000"/>
                </a:solidFill>
                <a:latin typeface="Nunito"/>
                <a:ea typeface="Nunito"/>
                <a:cs typeface="Nunito"/>
                <a:sym typeface="Nunito"/>
              </a:rPr>
              <a:t>النوع الاجتماعي</a:t>
            </a:r>
            <a:endParaRPr sz="1400">
              <a:latin typeface="Nunito"/>
              <a:ea typeface="Nunito"/>
              <a:cs typeface="Nunito"/>
              <a:sym typeface="Nunito"/>
            </a:endParaRPr>
          </a:p>
          <a:p>
            <a:pPr indent="-317500" lvl="0" marL="457200" rtl="1" algn="r">
              <a:lnSpc>
                <a:spcPct val="100000"/>
              </a:lnSpc>
              <a:spcBef>
                <a:spcPts val="0"/>
              </a:spcBef>
              <a:spcAft>
                <a:spcPts val="0"/>
              </a:spcAft>
              <a:buClr>
                <a:srgbClr val="660066"/>
              </a:buClr>
              <a:buSzPts val="1400"/>
              <a:buFont typeface="Nunito"/>
              <a:buChar char="●"/>
            </a:pPr>
            <a:r>
              <a:rPr lang="fr-FR" sz="1400">
                <a:solidFill>
                  <a:srgbClr val="000000"/>
                </a:solidFill>
                <a:latin typeface="Nunito"/>
                <a:ea typeface="Nunito"/>
                <a:cs typeface="Nunito"/>
                <a:sym typeface="Nunito"/>
              </a:rPr>
              <a:t>متاح بالعديد من اللغات</a:t>
            </a:r>
            <a:endParaRPr sz="2000">
              <a:solidFill>
                <a:srgbClr val="0000FF"/>
              </a:solidFill>
              <a:latin typeface="Nunito"/>
              <a:ea typeface="Nunito"/>
              <a:cs typeface="Nunito"/>
              <a:sym typeface="Nunito"/>
            </a:endParaRPr>
          </a:p>
          <a:p>
            <a:pPr indent="0" lvl="0" marL="457200" rtl="0" algn="l">
              <a:lnSpc>
                <a:spcPct val="100000"/>
              </a:lnSpc>
              <a:spcBef>
                <a:spcPts val="0"/>
              </a:spcBef>
              <a:spcAft>
                <a:spcPts val="0"/>
              </a:spcAft>
              <a:buSzPts val="1800"/>
              <a:buNone/>
            </a:pPr>
            <a:r>
              <a:t/>
            </a:r>
            <a:endParaRPr sz="2000" u="sng">
              <a:solidFill>
                <a:srgbClr val="0000FF"/>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800"/>
              <a:buNone/>
            </a:pPr>
            <a:r>
              <a:t/>
            </a:r>
            <a:endParaRPr sz="16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None/>
            </a:pPr>
            <a:r>
              <a:t/>
            </a:r>
            <a:endParaRPr sz="1600">
              <a:latin typeface="Nunito"/>
              <a:ea typeface="Nunito"/>
              <a:cs typeface="Nunito"/>
              <a:sym typeface="Nunito"/>
            </a:endParaRPr>
          </a:p>
          <a:p>
            <a:pPr indent="0" lvl="0" marL="0" rtl="0" algn="l">
              <a:lnSpc>
                <a:spcPct val="100000"/>
              </a:lnSpc>
              <a:spcBef>
                <a:spcPts val="1600"/>
              </a:spcBef>
              <a:spcAft>
                <a:spcPts val="0"/>
              </a:spcAft>
              <a:buClr>
                <a:schemeClr val="dk1"/>
              </a:buClr>
              <a:buSzPts val="1800"/>
              <a:buNone/>
            </a:pPr>
            <a:r>
              <a:t/>
            </a:r>
            <a:endParaRPr sz="1600">
              <a:latin typeface="Nunito"/>
              <a:ea typeface="Nunito"/>
              <a:cs typeface="Nunito"/>
              <a:sym typeface="Nunito"/>
            </a:endParaRPr>
          </a:p>
          <a:p>
            <a:pPr indent="0" lvl="0" marL="0" rtl="0" algn="l">
              <a:lnSpc>
                <a:spcPct val="100000"/>
              </a:lnSpc>
              <a:spcBef>
                <a:spcPts val="1600"/>
              </a:spcBef>
              <a:spcAft>
                <a:spcPts val="1600"/>
              </a:spcAft>
              <a:buClr>
                <a:schemeClr val="dk1"/>
              </a:buClr>
              <a:buSzPts val="1800"/>
              <a:buNone/>
            </a:pPr>
            <a:r>
              <a:t/>
            </a:r>
            <a:endParaRPr sz="1000">
              <a:latin typeface="Nunito"/>
              <a:ea typeface="Nunito"/>
              <a:cs typeface="Nunito"/>
              <a:sym typeface="Nunito"/>
            </a:endParaRPr>
          </a:p>
        </p:txBody>
      </p:sp>
      <p:pic>
        <p:nvPicPr>
          <p:cNvPr id="251" name="Google Shape;251;p10"/>
          <p:cNvPicPr preferRelativeResize="0"/>
          <p:nvPr/>
        </p:nvPicPr>
        <p:blipFill rotWithShape="1">
          <a:blip r:embed="rId4">
            <a:alphaModFix/>
          </a:blip>
          <a:srcRect b="0" l="0" r="0" t="0"/>
          <a:stretch/>
        </p:blipFill>
        <p:spPr>
          <a:xfrm>
            <a:off x="1117993" y="5027919"/>
            <a:ext cx="1869193" cy="1589481"/>
          </a:xfrm>
          <a:prstGeom prst="rect">
            <a:avLst/>
          </a:prstGeom>
          <a:noFill/>
          <a:ln>
            <a:noFill/>
          </a:ln>
        </p:spPr>
      </p:pic>
      <p:sp>
        <p:nvSpPr>
          <p:cNvPr id="252" name="Google Shape;252;p10"/>
          <p:cNvSpPr/>
          <p:nvPr/>
        </p:nvSpPr>
        <p:spPr>
          <a:xfrm rot="-8622254">
            <a:off x="3251623" y="5999002"/>
            <a:ext cx="550888" cy="282855"/>
          </a:xfrm>
          <a:prstGeom prst="rightArrow">
            <a:avLst>
              <a:gd fmla="val 50000" name="adj1"/>
              <a:gd fmla="val 50000" name="adj2"/>
            </a:avLst>
          </a:prstGeom>
          <a:solidFill>
            <a:srgbClr val="B4A7D6"/>
          </a:solidFill>
          <a:ln cap="flat" cmpd="sng" w="952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53" name="Google Shape;253;p10"/>
          <p:cNvSpPr txBox="1"/>
          <p:nvPr/>
        </p:nvSpPr>
        <p:spPr>
          <a:xfrm>
            <a:off x="311653" y="1522913"/>
            <a:ext cx="3966900" cy="1877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Nunito"/>
                <a:ea typeface="Nunito"/>
                <a:cs typeface="Nunito"/>
                <a:sym typeface="Nunito"/>
              </a:rPr>
              <a:t>زملائكم</a:t>
            </a:r>
            <a:r>
              <a:rPr i="0" lang="fr-FR" sz="1800" u="none" cap="none" strike="noStrike">
                <a:solidFill>
                  <a:schemeClr val="dk1"/>
                </a:solidFill>
                <a:latin typeface="Nunito"/>
                <a:ea typeface="Nunito"/>
                <a:cs typeface="Nunito"/>
                <a:sym typeface="Nunito"/>
              </a:rPr>
              <a:t> العاملين في مجال العنف القائم على النوع الاجتماعي / الحماية </a:t>
            </a:r>
            <a:endParaRPr i="0" sz="1800" u="none" cap="none" strike="noStrike">
              <a:solidFill>
                <a:schemeClr val="dk1"/>
              </a:solidFill>
              <a:latin typeface="Nunito"/>
              <a:ea typeface="Nunito"/>
              <a:cs typeface="Nunito"/>
              <a:sym typeface="Nunito"/>
            </a:endParaRPr>
          </a:p>
          <a:p>
            <a:pPr indent="-330200" lvl="0" marL="457200" marR="0" rtl="1" algn="r">
              <a:lnSpc>
                <a:spcPct val="100000"/>
              </a:lnSpc>
              <a:spcBef>
                <a:spcPts val="0"/>
              </a:spcBef>
              <a:spcAft>
                <a:spcPts val="0"/>
              </a:spcAft>
              <a:buClr>
                <a:srgbClr val="660066"/>
              </a:buClr>
              <a:buSzPts val="1600"/>
              <a:buFont typeface="Nunito"/>
              <a:buChar char="●"/>
            </a:pPr>
            <a:r>
              <a:rPr i="1" lang="fr-FR" sz="1600" u="none" cap="none" strike="noStrike">
                <a:solidFill>
                  <a:schemeClr val="dk1"/>
                </a:solidFill>
                <a:latin typeface="Nunito"/>
                <a:ea typeface="Nunito"/>
                <a:cs typeface="Nunito"/>
                <a:sym typeface="Nunito"/>
              </a:rPr>
              <a:t>المجموعة الفرعية المعنية/ فريق التنسيق المعني </a:t>
            </a:r>
            <a:r>
              <a:rPr i="1" lang="fr-FR" sz="1600" u="none" cap="none" strike="noStrike">
                <a:solidFill>
                  <a:schemeClr val="dk1"/>
                </a:solidFill>
                <a:highlight>
                  <a:srgbClr val="FFFF00"/>
                </a:highlight>
                <a:latin typeface="Nunito"/>
                <a:ea typeface="Nunito"/>
                <a:cs typeface="Nunito"/>
                <a:sym typeface="Nunito"/>
              </a:rPr>
              <a:t>بالعنف القائم على النوع الاجتماعي (إدخال الأسماء + تفاصيل الاتصال)</a:t>
            </a:r>
            <a:endParaRPr i="1" sz="1600" u="none" cap="none" strike="noStrike">
              <a:solidFill>
                <a:schemeClr val="dk1"/>
              </a:solidFill>
              <a:highlight>
                <a:srgbClr val="FFFF00"/>
              </a:highlight>
              <a:latin typeface="Nunito"/>
              <a:ea typeface="Nunito"/>
              <a:cs typeface="Nunito"/>
              <a:sym typeface="Nunito"/>
            </a:endParaRPr>
          </a:p>
          <a:p>
            <a:pPr indent="-330200" lvl="0" marL="457200" marR="0" rtl="1" algn="r">
              <a:lnSpc>
                <a:spcPct val="100000"/>
              </a:lnSpc>
              <a:spcBef>
                <a:spcPts val="0"/>
              </a:spcBef>
              <a:spcAft>
                <a:spcPts val="0"/>
              </a:spcAft>
              <a:buClr>
                <a:srgbClr val="660066"/>
              </a:buClr>
              <a:buSzPts val="1600"/>
              <a:buChar char="●"/>
            </a:pPr>
            <a:r>
              <a:rPr i="1" lang="fr-FR" sz="1600" u="none" cap="none" strike="noStrike">
                <a:solidFill>
                  <a:schemeClr val="dk1"/>
                </a:solidFill>
                <a:highlight>
                  <a:srgbClr val="FFFF00"/>
                </a:highlight>
                <a:latin typeface="Nunito"/>
                <a:ea typeface="Nunito"/>
                <a:cs typeface="Nunito"/>
                <a:sym typeface="Nunito"/>
              </a:rPr>
              <a:t>إدخال رابط دليل الجيب عن العنف القائم على النوع الاجتماعي بلغت</a:t>
            </a:r>
            <a:r>
              <a:rPr i="1" lang="fr-FR" sz="1600" u="none" cap="none" strike="noStrike">
                <a:solidFill>
                  <a:schemeClr val="dk1"/>
                </a:solidFill>
                <a:latin typeface="Nunito"/>
                <a:ea typeface="Nunito"/>
                <a:cs typeface="Nunito"/>
                <a:sym typeface="Nunito"/>
              </a:rPr>
              <a:t>كم </a:t>
            </a:r>
            <a:endParaRPr i="1" sz="1600" u="none" cap="none" strike="noStrike">
              <a:solidFill>
                <a:schemeClr val="dk1"/>
              </a:solidFill>
              <a:latin typeface="Nunito"/>
              <a:ea typeface="Nunito"/>
              <a:cs typeface="Nunito"/>
              <a:sym typeface="Nunito"/>
            </a:endParaRPr>
          </a:p>
        </p:txBody>
      </p:sp>
      <p:pic>
        <p:nvPicPr>
          <p:cNvPr id="254" name="Google Shape;254;p10"/>
          <p:cNvPicPr preferRelativeResize="0"/>
          <p:nvPr/>
        </p:nvPicPr>
        <p:blipFill rotWithShape="1">
          <a:blip r:embed="rId5">
            <a:alphaModFix/>
          </a:blip>
          <a:srcRect b="0" l="0" r="0" t="0"/>
          <a:stretch/>
        </p:blipFill>
        <p:spPr>
          <a:xfrm>
            <a:off x="2651752" y="3629613"/>
            <a:ext cx="1617329" cy="2069227"/>
          </a:xfrm>
          <a:prstGeom prst="rect">
            <a:avLst/>
          </a:prstGeom>
          <a:noFill/>
          <a:ln>
            <a:noFill/>
          </a:ln>
        </p:spPr>
      </p:pic>
      <p:sp>
        <p:nvSpPr>
          <p:cNvPr id="255" name="Google Shape;255;p10"/>
          <p:cNvSpPr txBox="1"/>
          <p:nvPr/>
        </p:nvSpPr>
        <p:spPr>
          <a:xfrm>
            <a:off x="5662175" y="3799913"/>
            <a:ext cx="3000000" cy="118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i="0" sz="2000" u="none" cap="none" strike="noStrike">
              <a:solidFill>
                <a:schemeClr val="hlink"/>
              </a:solidFill>
              <a:latin typeface="Nunito"/>
              <a:ea typeface="Nunito"/>
              <a:cs typeface="Nunito"/>
              <a:sym typeface="Nunito"/>
            </a:endParaRPr>
          </a:p>
          <a:p>
            <a:pPr indent="0" lvl="0" marL="0" marR="0" rtl="1" algn="r">
              <a:lnSpc>
                <a:spcPct val="100000"/>
              </a:lnSpc>
              <a:spcBef>
                <a:spcPts val="0"/>
              </a:spcBef>
              <a:spcAft>
                <a:spcPts val="0"/>
              </a:spcAft>
              <a:buClr>
                <a:srgbClr val="000000"/>
              </a:buClr>
              <a:buSzPts val="2000"/>
              <a:buFont typeface="Arial"/>
              <a:buNone/>
            </a:pPr>
            <a:r>
              <a:rPr i="0" lang="fr-FR" sz="1600" u="sng" cap="none" strike="noStrike">
                <a:solidFill>
                  <a:schemeClr val="accent5"/>
                </a:solidFill>
                <a:latin typeface="Nunito"/>
                <a:ea typeface="Nunito"/>
                <a:cs typeface="Nunito"/>
                <a:sym typeface="Nunito"/>
              </a:rPr>
              <a:t>جائحة كوفيد – 19 ومساعدات النقد والقسائم لاعتبارات الحماية</a:t>
            </a:r>
            <a:r>
              <a:rPr i="0" lang="fr-FR" sz="2000" u="sng" cap="none" strike="noStrike">
                <a:solidFill>
                  <a:schemeClr val="hlink"/>
                </a:solidFill>
                <a:latin typeface="Nunito"/>
                <a:ea typeface="Nunito"/>
                <a:cs typeface="Nunito"/>
                <a:sym typeface="Nunito"/>
              </a:rPr>
              <a:t> </a:t>
            </a:r>
            <a:endParaRPr i="0" sz="1400" u="none" cap="none" strike="noStrike">
              <a:solidFill>
                <a:srgbClr val="000000"/>
              </a:solidFill>
              <a:latin typeface="Nunito"/>
              <a:ea typeface="Nunito"/>
              <a:cs typeface="Nunito"/>
              <a:sym typeface="Nunito"/>
            </a:endParaRPr>
          </a:p>
        </p:txBody>
      </p:sp>
      <p:sp>
        <p:nvSpPr>
          <p:cNvPr id="256" name="Google Shape;256;p10"/>
          <p:cNvSpPr txBox="1"/>
          <p:nvPr/>
        </p:nvSpPr>
        <p:spPr>
          <a:xfrm>
            <a:off x="4784069" y="5356715"/>
            <a:ext cx="3878100" cy="1108200"/>
          </a:xfrm>
          <a:prstGeom prst="rect">
            <a:avLst/>
          </a:prstGeom>
          <a:noFill/>
          <a:ln>
            <a:noFill/>
          </a:ln>
        </p:spPr>
        <p:txBody>
          <a:bodyPr anchorCtr="0" anchor="t" bIns="91425" lIns="91425" spcFirstLastPara="1" rIns="91425" wrap="square" tIns="91425">
            <a:spAutoFit/>
          </a:bodyPr>
          <a:lstStyle/>
          <a:p>
            <a:pPr indent="0" lvl="0" marL="0" marR="0" rtl="1" algn="ctr">
              <a:lnSpc>
                <a:spcPct val="100000"/>
              </a:lnSpc>
              <a:spcBef>
                <a:spcPts val="0"/>
              </a:spcBef>
              <a:spcAft>
                <a:spcPts val="0"/>
              </a:spcAft>
              <a:buClr>
                <a:srgbClr val="000000"/>
              </a:buClr>
              <a:buSzPts val="3000"/>
              <a:buFont typeface="Arial"/>
              <a:buNone/>
            </a:pPr>
            <a:r>
              <a:rPr i="1" lang="fr-FR" sz="3000" u="none" cap="none" strike="noStrike">
                <a:solidFill>
                  <a:srgbClr val="A485C9"/>
                </a:solidFill>
                <a:latin typeface="Nunito"/>
                <a:ea typeface="Nunito"/>
                <a:cs typeface="Nunito"/>
                <a:sym typeface="Nunito"/>
              </a:rPr>
              <a:t>شكراً جزيلاً على اهتمامكم وإتاحة وقتكم! </a:t>
            </a:r>
            <a:endParaRPr i="1" sz="3000" u="none" cap="none" strike="noStrike">
              <a:solidFill>
                <a:srgbClr val="A485C9"/>
              </a:solidFill>
              <a:latin typeface="Nunito"/>
              <a:ea typeface="Nunito"/>
              <a:cs typeface="Nunito"/>
              <a:sym typeface="Nunito"/>
            </a:endParaRPr>
          </a:p>
        </p:txBody>
      </p:sp>
      <p:pic>
        <p:nvPicPr>
          <p:cNvPr id="257" name="Google Shape;257;p10"/>
          <p:cNvPicPr preferRelativeResize="0"/>
          <p:nvPr/>
        </p:nvPicPr>
        <p:blipFill rotWithShape="1">
          <a:blip r:embed="rId6">
            <a:alphaModFix/>
          </a:blip>
          <a:srcRect b="0" l="0" r="0" t="0"/>
          <a:stretch/>
        </p:blipFill>
        <p:spPr>
          <a:xfrm>
            <a:off x="55125" y="54588"/>
            <a:ext cx="870986" cy="516075"/>
          </a:xfrm>
          <a:prstGeom prst="rect">
            <a:avLst/>
          </a:prstGeom>
          <a:noFill/>
          <a:ln>
            <a:noFill/>
          </a:ln>
        </p:spPr>
      </p:pic>
      <p:pic>
        <p:nvPicPr>
          <p:cNvPr id="258" name="Google Shape;258;p10"/>
          <p:cNvPicPr preferRelativeResize="0"/>
          <p:nvPr/>
        </p:nvPicPr>
        <p:blipFill>
          <a:blip r:embed="rId7">
            <a:alphaModFix/>
          </a:blip>
          <a:stretch>
            <a:fillRect/>
          </a:stretch>
        </p:blipFill>
        <p:spPr>
          <a:xfrm>
            <a:off x="1046626" y="95551"/>
            <a:ext cx="956124" cy="43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2" name="Shape 262"/>
        <p:cNvGrpSpPr/>
        <p:nvPr/>
      </p:nvGrpSpPr>
      <p:grpSpPr>
        <a:xfrm>
          <a:off x="0" y="0"/>
          <a:ext cx="0" cy="0"/>
          <a:chOff x="0" y="0"/>
          <a:chExt cx="0" cy="0"/>
        </a:xfrm>
      </p:grpSpPr>
      <p:sp>
        <p:nvSpPr>
          <p:cNvPr id="263" name="Google Shape;263;p8"/>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txBox="1"/>
          <p:nvPr>
            <p:ph type="title"/>
          </p:nvPr>
        </p:nvSpPr>
        <p:spPr>
          <a:xfrm>
            <a:off x="311700" y="326667"/>
            <a:ext cx="8520600" cy="7636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rgbClr val="660066"/>
              </a:buClr>
              <a:buSzPts val="2800"/>
              <a:buFont typeface="Calibri"/>
              <a:buNone/>
            </a:pPr>
            <a:r>
              <a:rPr b="1" lang="fr-FR" sz="2700">
                <a:solidFill>
                  <a:srgbClr val="660066"/>
                </a:solidFill>
                <a:latin typeface="Nunito"/>
                <a:ea typeface="Nunito"/>
                <a:cs typeface="Nunito"/>
                <a:sym typeface="Nunito"/>
              </a:rPr>
              <a:t>عمل الفريق </a:t>
            </a:r>
            <a:endParaRPr b="1" sz="2700">
              <a:solidFill>
                <a:srgbClr val="660066"/>
              </a:solidFill>
              <a:latin typeface="Nunito"/>
              <a:ea typeface="Nunito"/>
              <a:cs typeface="Nunito"/>
              <a:sym typeface="Nunito"/>
            </a:endParaRPr>
          </a:p>
        </p:txBody>
      </p:sp>
      <p:sp>
        <p:nvSpPr>
          <p:cNvPr id="265" name="Google Shape;265;p8"/>
          <p:cNvSpPr/>
          <p:nvPr/>
        </p:nvSpPr>
        <p:spPr>
          <a:xfrm>
            <a:off x="0" y="1431300"/>
            <a:ext cx="5013300" cy="5415000"/>
          </a:xfrm>
          <a:prstGeom prst="rect">
            <a:avLst/>
          </a:prstGeom>
          <a:solidFill>
            <a:schemeClr val="lt1">
              <a:alpha val="5333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8"/>
          <p:cNvSpPr txBox="1"/>
          <p:nvPr/>
        </p:nvSpPr>
        <p:spPr>
          <a:xfrm>
            <a:off x="5311200" y="3006400"/>
            <a:ext cx="3832800" cy="4120500"/>
          </a:xfrm>
          <a:prstGeom prst="rect">
            <a:avLst/>
          </a:prstGeom>
          <a:noFill/>
          <a:ln>
            <a:noFill/>
          </a:ln>
        </p:spPr>
        <p:txBody>
          <a:bodyPr anchorCtr="0" anchor="t" bIns="91425" lIns="91425" spcFirstLastPara="1" rIns="91425" wrap="square" tIns="91425">
            <a:spAutoFit/>
          </a:bodyPr>
          <a:lstStyle/>
          <a:p>
            <a:pPr indent="0" lvl="0" marL="0" marR="0" rtl="1" algn="r">
              <a:lnSpc>
                <a:spcPct val="125454"/>
              </a:lnSpc>
              <a:spcBef>
                <a:spcPts val="0"/>
              </a:spcBef>
              <a:spcAft>
                <a:spcPts val="0"/>
              </a:spcAft>
              <a:buNone/>
            </a:pPr>
            <a:r>
              <a:t/>
            </a:r>
            <a:endParaRPr i="0" sz="1600" u="none" cap="none" strike="noStrike">
              <a:solidFill>
                <a:schemeClr val="dk1"/>
              </a:solidFill>
              <a:latin typeface="Nunito"/>
              <a:ea typeface="Nunito"/>
              <a:cs typeface="Nunito"/>
              <a:sym typeface="Nunito"/>
            </a:endParaRPr>
          </a:p>
          <a:p>
            <a:pPr indent="0" lvl="0" marL="0" marR="0" rtl="0" algn="l">
              <a:lnSpc>
                <a:spcPct val="125454"/>
              </a:lnSpc>
              <a:spcBef>
                <a:spcPts val="0"/>
              </a:spcBef>
              <a:spcAft>
                <a:spcPts val="0"/>
              </a:spcAft>
              <a:buClr>
                <a:srgbClr val="000000"/>
              </a:buClr>
              <a:buSzPts val="1600"/>
              <a:buFont typeface="Arial"/>
              <a:buNone/>
            </a:pPr>
            <a:r>
              <a:t/>
            </a:r>
            <a:endParaRPr i="0" sz="1600" u="none" cap="none" strike="noStrike">
              <a:solidFill>
                <a:schemeClr val="dk1"/>
              </a:solidFill>
              <a:latin typeface="Nunito"/>
              <a:ea typeface="Nunito"/>
              <a:cs typeface="Nunito"/>
              <a:sym typeface="Nunito"/>
            </a:endParaRPr>
          </a:p>
          <a:p>
            <a:pPr indent="0" lvl="0" marL="457200" marR="0" rtl="1" algn="r">
              <a:lnSpc>
                <a:spcPct val="115000"/>
              </a:lnSpc>
              <a:spcBef>
                <a:spcPts val="0"/>
              </a:spcBef>
              <a:spcAft>
                <a:spcPts val="0"/>
              </a:spcAft>
              <a:buClr>
                <a:srgbClr val="000000"/>
              </a:buClr>
              <a:buSzPts val="1600"/>
              <a:buFont typeface="Arial"/>
              <a:buNone/>
            </a:pPr>
            <a:r>
              <a:rPr b="1" i="0" lang="fr-FR" sz="1600" u="sng" cap="none" strike="noStrike">
                <a:solidFill>
                  <a:srgbClr val="660066"/>
                </a:solidFill>
                <a:latin typeface="Nunito"/>
                <a:ea typeface="Nunito"/>
                <a:cs typeface="Nunito"/>
                <a:sym typeface="Nunito"/>
              </a:rPr>
              <a:t>الخطوة الأولى:</a:t>
            </a:r>
            <a:r>
              <a:rPr b="1" i="0" lang="fr-FR" sz="1600" u="sng" cap="none" strike="noStrike">
                <a:solidFill>
                  <a:schemeClr val="dk1"/>
                </a:solidFill>
                <a:latin typeface="Nunito"/>
                <a:ea typeface="Nunito"/>
                <a:cs typeface="Nunito"/>
                <a:sym typeface="Nunito"/>
              </a:rPr>
              <a:t> </a:t>
            </a:r>
            <a:r>
              <a:rPr i="0" lang="fr-FR" sz="1600" u="none" cap="none" strike="noStrike">
                <a:solidFill>
                  <a:schemeClr val="dk1"/>
                </a:solidFill>
                <a:latin typeface="Nunito"/>
                <a:ea typeface="Nunito"/>
                <a:cs typeface="Nunito"/>
                <a:sym typeface="Nunito"/>
              </a:rPr>
              <a:t>في المخطط الافتراضي يتم القيام بتحليل مخاطر العنف القائم على النوع الاجتماعي باستخدام أداة مصفوفة تقييم مخاطر العنف القائم على النوع الاجتماعي ومساعدات النقد والقسائم، والتي وضعتها اللجنة الدائمة المشتركة بين الوكالاتIASC ، من أجل توجيه مناقشتكم.</a:t>
            </a:r>
            <a:endParaRPr i="0" sz="1600" u="none" cap="none" strike="noStrike">
              <a:solidFill>
                <a:schemeClr val="dk1"/>
              </a:solidFill>
              <a:latin typeface="Nunito"/>
              <a:ea typeface="Nunito"/>
              <a:cs typeface="Nunito"/>
              <a:sym typeface="Nunito"/>
            </a:endParaRPr>
          </a:p>
          <a:p>
            <a:pPr indent="0" lvl="0" marL="457200" marR="0" rtl="0" algn="l">
              <a:lnSpc>
                <a:spcPct val="115000"/>
              </a:lnSpc>
              <a:spcBef>
                <a:spcPts val="0"/>
              </a:spcBef>
              <a:spcAft>
                <a:spcPts val="0"/>
              </a:spcAft>
              <a:buClr>
                <a:srgbClr val="000000"/>
              </a:buClr>
              <a:buSzPts val="1600"/>
              <a:buFont typeface="Arial"/>
              <a:buNone/>
            </a:pPr>
            <a:r>
              <a:t/>
            </a:r>
            <a:endParaRPr i="0" sz="1600" u="none" cap="none" strike="noStrike">
              <a:solidFill>
                <a:schemeClr val="dk1"/>
              </a:solidFill>
              <a:latin typeface="Nunito"/>
              <a:ea typeface="Nunito"/>
              <a:cs typeface="Nunito"/>
              <a:sym typeface="Nunito"/>
            </a:endParaRPr>
          </a:p>
          <a:p>
            <a:pPr indent="0" lvl="0" marL="457200" marR="0" rtl="1" algn="r">
              <a:lnSpc>
                <a:spcPct val="115000"/>
              </a:lnSpc>
              <a:spcBef>
                <a:spcPts val="0"/>
              </a:spcBef>
              <a:spcAft>
                <a:spcPts val="0"/>
              </a:spcAft>
              <a:buClr>
                <a:srgbClr val="000000"/>
              </a:buClr>
              <a:buSzPts val="1600"/>
              <a:buFont typeface="Arial"/>
              <a:buNone/>
            </a:pPr>
            <a:r>
              <a:rPr b="1" i="0" lang="fr-FR" sz="1600" u="sng" cap="none" strike="noStrike">
                <a:solidFill>
                  <a:srgbClr val="660066"/>
                </a:solidFill>
                <a:latin typeface="Nunito"/>
                <a:ea typeface="Nunito"/>
                <a:cs typeface="Nunito"/>
                <a:sym typeface="Nunito"/>
              </a:rPr>
              <a:t>الخطوة الثانية:</a:t>
            </a:r>
            <a:r>
              <a:rPr b="1" i="0" lang="fr-FR" sz="1600" u="sng" cap="none" strike="noStrike">
                <a:solidFill>
                  <a:schemeClr val="dk1"/>
                </a:solidFill>
                <a:latin typeface="Nunito"/>
                <a:ea typeface="Nunito"/>
                <a:cs typeface="Nunito"/>
                <a:sym typeface="Nunito"/>
              </a:rPr>
              <a:t> </a:t>
            </a:r>
            <a:r>
              <a:rPr i="0" lang="fr-FR" sz="1600" u="none" cap="none" strike="noStrike">
                <a:solidFill>
                  <a:schemeClr val="dk1"/>
                </a:solidFill>
                <a:latin typeface="Nunito"/>
                <a:ea typeface="Nunito"/>
                <a:cs typeface="Nunito"/>
                <a:sym typeface="Nunito"/>
              </a:rPr>
              <a:t>مناقشة بعض الإجراءات التي يمكنكم اتخاذها للتعامل مع تلك المخاطر.</a:t>
            </a:r>
            <a:endParaRPr i="0" sz="1600" u="none" cap="none" strike="noStrike">
              <a:solidFill>
                <a:schemeClr val="dk1"/>
              </a:solidFill>
              <a:latin typeface="Nunito"/>
              <a:ea typeface="Nunito"/>
              <a:cs typeface="Nunito"/>
              <a:sym typeface="Nunito"/>
            </a:endParaRPr>
          </a:p>
          <a:p>
            <a:pPr indent="0" lvl="0" marL="0" marR="0" rtl="0" algn="l">
              <a:lnSpc>
                <a:spcPct val="125454"/>
              </a:lnSpc>
              <a:spcBef>
                <a:spcPts val="0"/>
              </a:spcBef>
              <a:spcAft>
                <a:spcPts val="0"/>
              </a:spcAft>
              <a:buClr>
                <a:schemeClr val="dk1"/>
              </a:buClr>
              <a:buSzPts val="1100"/>
              <a:buFont typeface="Arial"/>
              <a:buNone/>
            </a:pPr>
            <a:r>
              <a:t/>
            </a:r>
            <a:endParaRPr i="0" sz="10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500"/>
              <a:buFont typeface="Arial"/>
              <a:buNone/>
            </a:pPr>
            <a:r>
              <a:t/>
            </a:r>
            <a:endParaRPr i="0" sz="15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400"/>
              <a:buFont typeface="Arial"/>
              <a:buNone/>
            </a:pPr>
            <a:r>
              <a:t/>
            </a:r>
            <a:endParaRPr i="0" sz="400" u="none" cap="none" strike="noStrike">
              <a:solidFill>
                <a:srgbClr val="000000"/>
              </a:solidFill>
              <a:latin typeface="Nunito"/>
              <a:ea typeface="Nunito"/>
              <a:cs typeface="Nunito"/>
              <a:sym typeface="Nunito"/>
            </a:endParaRPr>
          </a:p>
        </p:txBody>
      </p:sp>
      <p:pic>
        <p:nvPicPr>
          <p:cNvPr id="267" name="Google Shape;267;p8"/>
          <p:cNvPicPr preferRelativeResize="0"/>
          <p:nvPr/>
        </p:nvPicPr>
        <p:blipFill>
          <a:blip r:embed="rId3">
            <a:alphaModFix/>
          </a:blip>
          <a:stretch>
            <a:fillRect/>
          </a:stretch>
        </p:blipFill>
        <p:spPr>
          <a:xfrm>
            <a:off x="-50" y="3429000"/>
            <a:ext cx="4775846" cy="3433997"/>
          </a:xfrm>
          <a:prstGeom prst="rect">
            <a:avLst/>
          </a:prstGeom>
          <a:noFill/>
          <a:ln>
            <a:noFill/>
          </a:ln>
        </p:spPr>
      </p:pic>
      <p:sp>
        <p:nvSpPr>
          <p:cNvPr id="268" name="Google Shape;268;p8"/>
          <p:cNvSpPr txBox="1"/>
          <p:nvPr/>
        </p:nvSpPr>
        <p:spPr>
          <a:xfrm>
            <a:off x="315300" y="1629100"/>
            <a:ext cx="8749800" cy="1377300"/>
          </a:xfrm>
          <a:prstGeom prst="rect">
            <a:avLst/>
          </a:prstGeom>
          <a:noFill/>
          <a:ln>
            <a:noFill/>
          </a:ln>
        </p:spPr>
        <p:txBody>
          <a:bodyPr anchorCtr="0" anchor="t" bIns="91425" lIns="91425" spcFirstLastPara="1" rIns="91425" wrap="square" tIns="91425">
            <a:spAutoFit/>
          </a:bodyPr>
          <a:lstStyle/>
          <a:p>
            <a:pPr indent="0" lvl="0" marL="0" rtl="1" algn="r">
              <a:lnSpc>
                <a:spcPct val="125454"/>
              </a:lnSpc>
              <a:spcBef>
                <a:spcPts val="0"/>
              </a:spcBef>
              <a:spcAft>
                <a:spcPts val="0"/>
              </a:spcAft>
              <a:buClr>
                <a:schemeClr val="dk1"/>
              </a:buClr>
              <a:buSzPts val="1700"/>
              <a:buFont typeface="Arial"/>
              <a:buNone/>
            </a:pPr>
            <a:r>
              <a:rPr b="1" lang="fr-FR" sz="1700">
                <a:solidFill>
                  <a:srgbClr val="660066"/>
                </a:solidFill>
                <a:latin typeface="Nunito"/>
                <a:ea typeface="Nunito"/>
                <a:cs typeface="Nunito"/>
                <a:sym typeface="Nunito"/>
              </a:rPr>
              <a:t>مخطط افتراضي: </a:t>
            </a:r>
            <a:endParaRPr b="1" sz="1700">
              <a:solidFill>
                <a:srgbClr val="660066"/>
              </a:solidFill>
              <a:latin typeface="Nunito"/>
              <a:ea typeface="Nunito"/>
              <a:cs typeface="Nunito"/>
              <a:sym typeface="Nunito"/>
            </a:endParaRPr>
          </a:p>
          <a:p>
            <a:pPr indent="-330200" lvl="0" marL="457200" rtl="1" algn="r">
              <a:lnSpc>
                <a:spcPct val="125454"/>
              </a:lnSpc>
              <a:spcBef>
                <a:spcPts val="0"/>
              </a:spcBef>
              <a:spcAft>
                <a:spcPts val="0"/>
              </a:spcAft>
              <a:buClr>
                <a:srgbClr val="660066"/>
              </a:buClr>
              <a:buSzPts val="1600"/>
              <a:buFont typeface="Nunito"/>
              <a:buChar char="●"/>
            </a:pPr>
            <a:r>
              <a:rPr lang="fr-FR" sz="1600">
                <a:solidFill>
                  <a:schemeClr val="dk1"/>
                </a:solidFill>
                <a:latin typeface="Nunito"/>
                <a:ea typeface="Nunito"/>
                <a:cs typeface="Nunito"/>
                <a:sym typeface="Nunito"/>
              </a:rPr>
              <a:t>أنتم تخططون لاستخدام نظام التحويلات الإلكترونية في المناطق الحضرية. ونظرًا لوجود عنصر المساواة بين الجنسين في برنامجكم، فقد قررتم أن يستهدف التوزيع النقدي النساء فحسب. بعد التوزيع الأول ، سمعتم وسط بعض المجتمعات بأن النساء يعانين من توترات وضغوطات أسرية.</a:t>
            </a:r>
            <a:endParaRPr>
              <a:latin typeface="Calibri"/>
              <a:ea typeface="Calibri"/>
              <a:cs typeface="Calibri"/>
              <a:sym typeface="Calibri"/>
            </a:endParaRPr>
          </a:p>
        </p:txBody>
      </p:sp>
      <p:pic>
        <p:nvPicPr>
          <p:cNvPr id="269" name="Google Shape;269;p8"/>
          <p:cNvPicPr preferRelativeResize="0"/>
          <p:nvPr/>
        </p:nvPicPr>
        <p:blipFill rotWithShape="1">
          <a:blip r:embed="rId4">
            <a:alphaModFix/>
          </a:blip>
          <a:srcRect b="0" l="0" r="0" t="0"/>
          <a:stretch/>
        </p:blipFill>
        <p:spPr>
          <a:xfrm>
            <a:off x="55125" y="54588"/>
            <a:ext cx="870986" cy="516075"/>
          </a:xfrm>
          <a:prstGeom prst="rect">
            <a:avLst/>
          </a:prstGeom>
          <a:noFill/>
          <a:ln>
            <a:noFill/>
          </a:ln>
        </p:spPr>
      </p:pic>
      <p:pic>
        <p:nvPicPr>
          <p:cNvPr descr="UNFPA logo original 600dpi.jpg" id="270" name="Google Shape;270;p8"/>
          <p:cNvPicPr preferRelativeResize="0"/>
          <p:nvPr/>
        </p:nvPicPr>
        <p:blipFill rotWithShape="1">
          <a:blip r:embed="rId5">
            <a:alphaModFix/>
          </a:blip>
          <a:srcRect b="0" l="0" r="0" t="0"/>
          <a:stretch/>
        </p:blipFill>
        <p:spPr>
          <a:xfrm>
            <a:off x="1065975" y="85034"/>
            <a:ext cx="973727" cy="455190"/>
          </a:xfrm>
          <a:prstGeom prst="rect">
            <a:avLst/>
          </a:prstGeom>
          <a:noFill/>
          <a:ln>
            <a:noFill/>
          </a:ln>
        </p:spPr>
      </p:pic>
      <p:pic>
        <p:nvPicPr>
          <p:cNvPr descr="UNFPA logo original 600dpi.jpg" id="271" name="Google Shape;271;p8"/>
          <p:cNvPicPr preferRelativeResize="0"/>
          <p:nvPr/>
        </p:nvPicPr>
        <p:blipFill rotWithShape="1">
          <a:blip r:embed="rId5">
            <a:alphaModFix/>
          </a:blip>
          <a:srcRect b="0" l="0" r="0" t="0"/>
          <a:stretch/>
        </p:blipFill>
        <p:spPr>
          <a:xfrm>
            <a:off x="1065975" y="85034"/>
            <a:ext cx="973727" cy="4551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
          <p:cNvPicPr preferRelativeResize="0"/>
          <p:nvPr/>
        </p:nvPicPr>
        <p:blipFill rotWithShape="1">
          <a:blip r:embed="rId3">
            <a:alphaModFix/>
          </a:blip>
          <a:srcRect b="24796" l="-3011" r="177" t="3387"/>
          <a:stretch/>
        </p:blipFill>
        <p:spPr>
          <a:xfrm>
            <a:off x="-266699" y="4"/>
            <a:ext cx="6261100" cy="6857996"/>
          </a:xfrm>
          <a:prstGeom prst="rect">
            <a:avLst/>
          </a:prstGeom>
          <a:noFill/>
          <a:ln>
            <a:noFill/>
          </a:ln>
        </p:spPr>
      </p:pic>
      <p:sp>
        <p:nvSpPr>
          <p:cNvPr id="149" name="Google Shape;149;p2"/>
          <p:cNvSpPr/>
          <p:nvPr/>
        </p:nvSpPr>
        <p:spPr>
          <a:xfrm>
            <a:off x="4724400" y="2226700"/>
            <a:ext cx="4419600" cy="3297900"/>
          </a:xfrm>
          <a:prstGeom prst="rect">
            <a:avLst/>
          </a:prstGeom>
          <a:solidFill>
            <a:schemeClr val="lt1">
              <a:alpha val="5333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0" name="Google Shape;150;p2"/>
          <p:cNvSpPr txBox="1"/>
          <p:nvPr>
            <p:ph idx="1" type="body"/>
          </p:nvPr>
        </p:nvSpPr>
        <p:spPr>
          <a:xfrm>
            <a:off x="4724400" y="1676400"/>
            <a:ext cx="4279900" cy="3905345"/>
          </a:xfrm>
          <a:prstGeom prst="rect">
            <a:avLst/>
          </a:prstGeom>
          <a:noFill/>
          <a:ln>
            <a:noFill/>
          </a:ln>
        </p:spPr>
        <p:txBody>
          <a:bodyPr anchorCtr="0" anchor="t" bIns="45700" lIns="91425" spcFirstLastPara="1" rIns="91425" wrap="square" tIns="45700">
            <a:normAutofit lnSpcReduction="20000"/>
          </a:bodyPr>
          <a:lstStyle/>
          <a:p>
            <a:pPr indent="0" lvl="0" marL="0" rtl="1" algn="r">
              <a:lnSpc>
                <a:spcPct val="100000"/>
              </a:lnSpc>
              <a:spcBef>
                <a:spcPts val="0"/>
              </a:spcBef>
              <a:spcAft>
                <a:spcPts val="0"/>
              </a:spcAft>
              <a:buClr>
                <a:schemeClr val="dk1"/>
              </a:buClr>
              <a:buSzPts val="3200"/>
              <a:buNone/>
            </a:pPr>
            <a:r>
              <a:t/>
            </a:r>
            <a:endParaRPr b="1"/>
          </a:p>
          <a:p>
            <a:pPr indent="0" lvl="0" marL="0" rtl="1" algn="r">
              <a:lnSpc>
                <a:spcPct val="100000"/>
              </a:lnSpc>
              <a:spcBef>
                <a:spcPts val="640"/>
              </a:spcBef>
              <a:spcAft>
                <a:spcPts val="0"/>
              </a:spcAft>
              <a:buClr>
                <a:schemeClr val="dk1"/>
              </a:buClr>
              <a:buSzPts val="3200"/>
              <a:buNone/>
            </a:pPr>
            <a:r>
              <a:rPr b="1" lang="fr-FR">
                <a:solidFill>
                  <a:srgbClr val="660066"/>
                </a:solidFill>
              </a:rPr>
              <a:t>جدول الأعمال</a:t>
            </a:r>
            <a:r>
              <a:rPr b="1" lang="fr-FR">
                <a:solidFill>
                  <a:srgbClr val="660066"/>
                </a:solidFill>
                <a:latin typeface="Nunito"/>
                <a:ea typeface="Nunito"/>
                <a:cs typeface="Nunito"/>
                <a:sym typeface="Nunito"/>
              </a:rPr>
              <a:t> </a:t>
            </a:r>
            <a:endParaRPr>
              <a:solidFill>
                <a:srgbClr val="660066"/>
              </a:solidFill>
              <a:latin typeface="Nunito"/>
              <a:ea typeface="Nunito"/>
              <a:cs typeface="Nunito"/>
              <a:sym typeface="Nunito"/>
            </a:endParaRPr>
          </a:p>
          <a:p>
            <a:pPr indent="-342900" lvl="0" marL="342900" rtl="1" algn="r">
              <a:lnSpc>
                <a:spcPct val="100000"/>
              </a:lnSpc>
              <a:spcBef>
                <a:spcPts val="400"/>
              </a:spcBef>
              <a:spcAft>
                <a:spcPts val="0"/>
              </a:spcAft>
              <a:buClr>
                <a:srgbClr val="660066"/>
              </a:buClr>
              <a:buSzPts val="2000"/>
              <a:buFont typeface="Nunito"/>
              <a:buChar char="•"/>
            </a:pPr>
            <a:r>
              <a:rPr lang="fr-FR" sz="2000">
                <a:latin typeface="Nunito"/>
                <a:ea typeface="Nunito"/>
                <a:cs typeface="Nunito"/>
                <a:sym typeface="Nunito"/>
              </a:rPr>
              <a:t>ما هو العنف القائم على النوع الاجتماعي؟</a:t>
            </a:r>
            <a:endParaRPr sz="2000">
              <a:latin typeface="Nunito"/>
              <a:ea typeface="Nunito"/>
              <a:cs typeface="Nunito"/>
              <a:sym typeface="Nunito"/>
            </a:endParaRPr>
          </a:p>
          <a:p>
            <a:pPr indent="-342900" lvl="0" marL="342900" rtl="1" algn="r">
              <a:lnSpc>
                <a:spcPct val="100000"/>
              </a:lnSpc>
              <a:spcBef>
                <a:spcPts val="400"/>
              </a:spcBef>
              <a:spcAft>
                <a:spcPts val="0"/>
              </a:spcAft>
              <a:buClr>
                <a:srgbClr val="660066"/>
              </a:buClr>
              <a:buSzPts val="2000"/>
              <a:buFont typeface="Nunito"/>
              <a:buChar char="•"/>
            </a:pPr>
            <a:r>
              <a:rPr lang="fr-FR" sz="2000">
                <a:latin typeface="Nunito"/>
                <a:ea typeface="Nunito"/>
                <a:cs typeface="Nunito"/>
                <a:sym typeface="Nunito"/>
              </a:rPr>
              <a:t>لماذا ينبغي الحد من مخاطر العنف القائم على النوع الاجتماعي التي تواجه مساعدات النقد والقسائم؟</a:t>
            </a:r>
            <a:endParaRPr sz="2000">
              <a:latin typeface="Nunito"/>
              <a:ea typeface="Nunito"/>
              <a:cs typeface="Nunito"/>
              <a:sym typeface="Nunito"/>
            </a:endParaRPr>
          </a:p>
          <a:p>
            <a:pPr indent="-342900" lvl="0" marL="342900" rtl="1" algn="r">
              <a:lnSpc>
                <a:spcPct val="100000"/>
              </a:lnSpc>
              <a:spcBef>
                <a:spcPts val="400"/>
              </a:spcBef>
              <a:spcAft>
                <a:spcPts val="0"/>
              </a:spcAft>
              <a:buClr>
                <a:srgbClr val="660066"/>
              </a:buClr>
              <a:buSzPts val="2000"/>
              <a:buFont typeface="Nunito"/>
              <a:buChar char="•"/>
            </a:pPr>
            <a:r>
              <a:rPr lang="fr-FR" sz="2000">
                <a:latin typeface="Nunito"/>
                <a:ea typeface="Nunito"/>
                <a:cs typeface="Nunito"/>
                <a:sym typeface="Nunito"/>
              </a:rPr>
              <a:t>تحديد مخاطر العنف القائم على النوع الاجتماعي التي تواجهها أنشطة وتدخلات المساعدات النقدية والقسائم، </a:t>
            </a:r>
            <a:r>
              <a:rPr i="1" lang="fr-FR" sz="2000">
                <a:latin typeface="Nunito"/>
                <a:ea typeface="Nunito"/>
                <a:cs typeface="Nunito"/>
                <a:sym typeface="Nunito"/>
              </a:rPr>
              <a:t>والذي ينبغي على جهة التمويل النقدي الفاعلة القيام به</a:t>
            </a:r>
            <a:endParaRPr i="1" sz="2000">
              <a:latin typeface="Nunito"/>
              <a:ea typeface="Nunito"/>
              <a:cs typeface="Nunito"/>
              <a:sym typeface="Nunito"/>
            </a:endParaRPr>
          </a:p>
          <a:p>
            <a:pPr indent="-342900" lvl="0" marL="342900" rtl="1" algn="r">
              <a:lnSpc>
                <a:spcPct val="100000"/>
              </a:lnSpc>
              <a:spcBef>
                <a:spcPts val="400"/>
              </a:spcBef>
              <a:spcAft>
                <a:spcPts val="0"/>
              </a:spcAft>
              <a:buClr>
                <a:srgbClr val="660066"/>
              </a:buClr>
              <a:buSzPts val="2000"/>
              <a:buFont typeface="Nunito"/>
              <a:buChar char="•"/>
            </a:pPr>
            <a:r>
              <a:rPr lang="fr-FR" sz="2000">
                <a:latin typeface="Nunito"/>
                <a:ea typeface="Nunito"/>
                <a:cs typeface="Nunito"/>
                <a:sym typeface="Nunito"/>
              </a:rPr>
              <a:t>الموارد الرئيسية </a:t>
            </a:r>
            <a:endParaRPr sz="2000">
              <a:latin typeface="Nunito"/>
              <a:ea typeface="Nunito"/>
              <a:cs typeface="Nunito"/>
              <a:sym typeface="Nunito"/>
            </a:endParaRPr>
          </a:p>
          <a:p>
            <a:pPr indent="-139700" lvl="0" marL="342900" rtl="1" algn="r">
              <a:lnSpc>
                <a:spcPct val="100000"/>
              </a:lnSpc>
              <a:spcBef>
                <a:spcPts val="640"/>
              </a:spcBef>
              <a:spcAft>
                <a:spcPts val="0"/>
              </a:spcAft>
              <a:buClr>
                <a:schemeClr val="dk1"/>
              </a:buClr>
              <a:buSzPts val="3200"/>
              <a:buNone/>
            </a:pPr>
            <a:r>
              <a:t/>
            </a:r>
            <a:endParaRPr>
              <a:latin typeface="Nunito"/>
              <a:ea typeface="Nunito"/>
              <a:cs typeface="Nunito"/>
              <a:sym typeface="Nunito"/>
            </a:endParaRPr>
          </a:p>
        </p:txBody>
      </p:sp>
      <p:pic>
        <p:nvPicPr>
          <p:cNvPr id="151" name="Google Shape;151;p2"/>
          <p:cNvPicPr preferRelativeResize="0"/>
          <p:nvPr/>
        </p:nvPicPr>
        <p:blipFill rotWithShape="1">
          <a:blip r:embed="rId4">
            <a:alphaModFix/>
          </a:blip>
          <a:srcRect b="0" l="0" r="0" t="0"/>
          <a:stretch/>
        </p:blipFill>
        <p:spPr>
          <a:xfrm>
            <a:off x="6355087" y="129902"/>
            <a:ext cx="1135338" cy="672735"/>
          </a:xfrm>
          <a:prstGeom prst="rect">
            <a:avLst/>
          </a:prstGeom>
          <a:noFill/>
          <a:ln>
            <a:noFill/>
          </a:ln>
        </p:spPr>
      </p:pic>
      <p:pic>
        <p:nvPicPr>
          <p:cNvPr id="152" name="Google Shape;152;p2"/>
          <p:cNvPicPr preferRelativeResize="0"/>
          <p:nvPr/>
        </p:nvPicPr>
        <p:blipFill>
          <a:blip r:embed="rId5">
            <a:alphaModFix/>
          </a:blip>
          <a:stretch>
            <a:fillRect/>
          </a:stretch>
        </p:blipFill>
        <p:spPr>
          <a:xfrm>
            <a:off x="7645400" y="177300"/>
            <a:ext cx="1272673" cy="57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451450" y="1536717"/>
            <a:ext cx="8380800" cy="878100"/>
          </a:xfrm>
          <a:prstGeom prst="roundRect">
            <a:avLst>
              <a:gd fmla="val 16667" name="adj"/>
            </a:avLst>
          </a:prstGeom>
          <a:solidFill>
            <a:schemeClr val="lt1"/>
          </a:solidFill>
          <a:ln cap="flat" cmpd="sng" w="19050">
            <a:solidFill>
              <a:srgbClr val="660066"/>
            </a:solidFill>
            <a:prstDash val="dot"/>
            <a:round/>
            <a:headEnd len="sm" w="sm" type="none"/>
            <a:tailEnd len="sm" w="sm" type="none"/>
          </a:ln>
        </p:spPr>
        <p:txBody>
          <a:bodyPr anchorCtr="0" anchor="ctr" bIns="91425" lIns="91425" spcFirstLastPara="1" rIns="91425" wrap="square" tIns="91425">
            <a:noAutofit/>
          </a:bodyPr>
          <a:lstStyle/>
          <a:p>
            <a:pPr indent="0" lvl="0" marL="139700" marR="0" rtl="1" algn="ctr">
              <a:lnSpc>
                <a:spcPct val="100000"/>
              </a:lnSpc>
              <a:spcBef>
                <a:spcPts val="0"/>
              </a:spcBef>
              <a:spcAft>
                <a:spcPts val="0"/>
              </a:spcAft>
              <a:buClr>
                <a:srgbClr val="000000"/>
              </a:buClr>
              <a:buSzPts val="1400"/>
              <a:buFont typeface="Arial"/>
              <a:buNone/>
            </a:pPr>
            <a:r>
              <a:rPr i="1" lang="fr-FR" sz="1400" u="none" cap="none" strike="noStrike">
                <a:solidFill>
                  <a:srgbClr val="660066"/>
                </a:solidFill>
                <a:latin typeface="Nunito"/>
                <a:ea typeface="Nunito"/>
                <a:cs typeface="Nunito"/>
                <a:sym typeface="Nunito"/>
              </a:rPr>
              <a:t> "مصطلح شامل لأي فعل ضار يُرتكب ضد إرادة الشخص، والقائم على الفروق المُكرسة في المجتمع ما بين الذكور والإناث" (تعريف اللجنة الدائمة المشتركة بين الوكالات IASC). </a:t>
            </a:r>
            <a:endParaRPr i="1" sz="1400" u="none" cap="none" strike="noStrike">
              <a:solidFill>
                <a:srgbClr val="660066"/>
              </a:solidFill>
              <a:latin typeface="Nunito"/>
              <a:ea typeface="Nunito"/>
              <a:cs typeface="Nunito"/>
              <a:sym typeface="Nunito"/>
            </a:endParaRPr>
          </a:p>
        </p:txBody>
      </p:sp>
      <p:sp>
        <p:nvSpPr>
          <p:cNvPr id="159" name="Google Shape;159;p3"/>
          <p:cNvSpPr txBox="1"/>
          <p:nvPr>
            <p:ph type="title"/>
          </p:nvPr>
        </p:nvSpPr>
        <p:spPr>
          <a:xfrm>
            <a:off x="381550" y="342292"/>
            <a:ext cx="8520600" cy="7635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chemeClr val="dk1"/>
              </a:buClr>
              <a:buSzPts val="2800"/>
              <a:buFont typeface="Calibri"/>
              <a:buNone/>
            </a:pPr>
            <a:r>
              <a:rPr b="1" lang="fr-FR" sz="2700">
                <a:solidFill>
                  <a:srgbClr val="660066"/>
                </a:solidFill>
                <a:latin typeface="Nunito"/>
                <a:ea typeface="Nunito"/>
                <a:cs typeface="Nunito"/>
                <a:sym typeface="Nunito"/>
              </a:rPr>
              <a:t>المفاهيم الرئيسية للعنف القائم على النوع الاجتماعي</a:t>
            </a:r>
            <a:endParaRPr b="1" sz="2700">
              <a:solidFill>
                <a:srgbClr val="660066"/>
              </a:solidFill>
              <a:latin typeface="Nunito"/>
              <a:ea typeface="Nunito"/>
              <a:cs typeface="Nunito"/>
              <a:sym typeface="Nunito"/>
            </a:endParaRPr>
          </a:p>
        </p:txBody>
      </p:sp>
      <p:sp>
        <p:nvSpPr>
          <p:cNvPr id="160" name="Google Shape;160;p3"/>
          <p:cNvSpPr txBox="1"/>
          <p:nvPr>
            <p:ph idx="1" type="body"/>
          </p:nvPr>
        </p:nvSpPr>
        <p:spPr>
          <a:xfrm>
            <a:off x="451450" y="2503425"/>
            <a:ext cx="6813000" cy="3402000"/>
          </a:xfrm>
          <a:prstGeom prst="rect">
            <a:avLst/>
          </a:prstGeom>
          <a:noFill/>
          <a:ln>
            <a:noFill/>
          </a:ln>
        </p:spPr>
        <p:txBody>
          <a:bodyPr anchorCtr="0" anchor="t" bIns="91425" lIns="91425" spcFirstLastPara="1" rIns="91425" wrap="square" tIns="91425">
            <a:noAutofit/>
          </a:bodyPr>
          <a:lstStyle/>
          <a:p>
            <a:pPr indent="-342900" lvl="0" marL="482600" rtl="1" algn="r">
              <a:lnSpc>
                <a:spcPct val="100000"/>
              </a:lnSpc>
              <a:spcBef>
                <a:spcPts val="0"/>
              </a:spcBef>
              <a:spcAft>
                <a:spcPts val="0"/>
              </a:spcAft>
              <a:buClr>
                <a:srgbClr val="660066"/>
              </a:buClr>
              <a:buSzPts val="1400"/>
              <a:buFont typeface="Nunito"/>
              <a:buChar char="•"/>
            </a:pPr>
            <a:r>
              <a:rPr lang="fr-FR" sz="2000">
                <a:solidFill>
                  <a:srgbClr val="000000"/>
                </a:solidFill>
                <a:latin typeface="Nunito"/>
                <a:ea typeface="Nunito"/>
                <a:cs typeface="Nunito"/>
                <a:sym typeface="Nunito"/>
              </a:rPr>
              <a:t>أنواع وأشكال مختلفة من العنف: (1) الجنسي (2) الجسدي ؛ (3) الممارسات التقليدية الضارة ؛ (4) الاجتماعي والاقتصادي ؛ و (5) العاطفي والنفسي. ويتضمن ذلك: </a:t>
            </a:r>
            <a:endParaRPr sz="2000">
              <a:solidFill>
                <a:srgbClr val="000000"/>
              </a:solidFill>
              <a:latin typeface="Nunito"/>
              <a:ea typeface="Nunito"/>
              <a:cs typeface="Nunito"/>
              <a:sym typeface="Nunito"/>
            </a:endParaRPr>
          </a:p>
          <a:p>
            <a:pPr indent="-317500" lvl="2" marL="1371600" rtl="1" algn="r">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 عنف الشريك الحميم أو العشير</a:t>
            </a:r>
            <a:endParaRPr sz="1600">
              <a:solidFill>
                <a:srgbClr val="000000"/>
              </a:solidFill>
              <a:latin typeface="Nunito"/>
              <a:ea typeface="Nunito"/>
              <a:cs typeface="Nunito"/>
              <a:sym typeface="Nunito"/>
            </a:endParaRPr>
          </a:p>
          <a:p>
            <a:pPr indent="-317500" lvl="2" marL="1371600" rtl="1" algn="r">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الزواج المُبكر</a:t>
            </a:r>
            <a:endParaRPr sz="1600">
              <a:solidFill>
                <a:srgbClr val="000000"/>
              </a:solidFill>
              <a:latin typeface="Nunito"/>
              <a:ea typeface="Nunito"/>
              <a:cs typeface="Nunito"/>
              <a:sym typeface="Nunito"/>
            </a:endParaRPr>
          </a:p>
          <a:p>
            <a:pPr indent="-317500" lvl="2" marL="1371600" rtl="1" algn="r">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الاعتداء والاستغلال الجنسي </a:t>
            </a:r>
            <a:endParaRPr sz="1600">
              <a:solidFill>
                <a:srgbClr val="000000"/>
              </a:solidFill>
              <a:latin typeface="Nunito"/>
              <a:ea typeface="Nunito"/>
              <a:cs typeface="Nunito"/>
              <a:sym typeface="Nunito"/>
            </a:endParaRPr>
          </a:p>
          <a:p>
            <a:pPr indent="-317500" lvl="2" marL="1371600" rtl="1" algn="r">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إلخ</a:t>
            </a:r>
            <a:endParaRPr sz="1600">
              <a:solidFill>
                <a:srgbClr val="000000"/>
              </a:solidFill>
              <a:latin typeface="Nunito"/>
              <a:ea typeface="Nunito"/>
              <a:cs typeface="Nunito"/>
              <a:sym typeface="Nunito"/>
            </a:endParaRPr>
          </a:p>
          <a:p>
            <a:pPr indent="-342900" lvl="0" marL="482600" rtl="1" algn="r">
              <a:lnSpc>
                <a:spcPct val="100000"/>
              </a:lnSpc>
              <a:spcBef>
                <a:spcPts val="0"/>
              </a:spcBef>
              <a:spcAft>
                <a:spcPts val="0"/>
              </a:spcAft>
              <a:buClr>
                <a:srgbClr val="660066"/>
              </a:buClr>
              <a:buSzPts val="1400"/>
              <a:buFont typeface="Nunito"/>
              <a:buChar char="•"/>
            </a:pPr>
            <a:r>
              <a:rPr lang="fr-FR" sz="2000">
                <a:solidFill>
                  <a:srgbClr val="000000"/>
                </a:solidFill>
                <a:latin typeface="Nunito"/>
                <a:ea typeface="Nunito"/>
                <a:cs typeface="Nunito"/>
                <a:sym typeface="Nunito"/>
              </a:rPr>
              <a:t> الأزمات الإنسانية = تزايد العنف القائم على النوع الاجتماعي</a:t>
            </a:r>
            <a:endParaRPr>
              <a:latin typeface="Nunito"/>
              <a:ea typeface="Nunito"/>
              <a:cs typeface="Nunito"/>
              <a:sym typeface="Nunito"/>
            </a:endParaRPr>
          </a:p>
          <a:p>
            <a:pPr indent="-317500" lvl="2" marL="1371600" rtl="1" algn="r">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غالبية النازحين هم من النساء اللواتي يُعٍلن أسرهن بمفردهن، وهن أكثر ضعفاً ويواجهن مخاطر للحصول على الغذاء / الماء</a:t>
            </a:r>
            <a:endParaRPr>
              <a:latin typeface="Nunito"/>
              <a:ea typeface="Nunito"/>
              <a:cs typeface="Nunito"/>
              <a:sym typeface="Nunito"/>
            </a:endParaRPr>
          </a:p>
          <a:p>
            <a:pPr indent="-317500" lvl="2" marL="1371600" rtl="1" algn="r">
              <a:lnSpc>
                <a:spcPct val="100000"/>
              </a:lnSpc>
              <a:spcBef>
                <a:spcPts val="0"/>
              </a:spcBef>
              <a:spcAft>
                <a:spcPts val="0"/>
              </a:spcAft>
              <a:buClr>
                <a:srgbClr val="000000"/>
              </a:buClr>
              <a:buSzPts val="1400"/>
              <a:buFont typeface="Nunito"/>
              <a:buChar char="○"/>
            </a:pPr>
            <a:r>
              <a:rPr lang="fr-FR" sz="1600">
                <a:solidFill>
                  <a:srgbClr val="000000"/>
                </a:solidFill>
                <a:latin typeface="Nunito"/>
                <a:ea typeface="Nunito"/>
                <a:cs typeface="Nunito"/>
                <a:sym typeface="Nunito"/>
              </a:rPr>
              <a:t>زيادة العنف المنزلي والزواج المُبكر / الحمل والاستغلال الجنسي، إلخ...</a:t>
            </a:r>
            <a:endParaRPr sz="1600">
              <a:solidFill>
                <a:srgbClr val="000000"/>
              </a:solidFill>
              <a:latin typeface="Nunito"/>
              <a:ea typeface="Nunito"/>
              <a:cs typeface="Nunito"/>
              <a:sym typeface="Nunito"/>
            </a:endParaRPr>
          </a:p>
          <a:p>
            <a:pPr indent="0" lvl="1" marL="596900" rtl="0" algn="l">
              <a:lnSpc>
                <a:spcPct val="100000"/>
              </a:lnSpc>
              <a:spcBef>
                <a:spcPts val="0"/>
              </a:spcBef>
              <a:spcAft>
                <a:spcPts val="0"/>
              </a:spcAft>
              <a:buClr>
                <a:srgbClr val="000000"/>
              </a:buClr>
              <a:buSzPts val="1400"/>
              <a:buNone/>
            </a:pPr>
            <a:r>
              <a:t/>
            </a:r>
            <a:endParaRPr>
              <a:solidFill>
                <a:srgbClr val="000000"/>
              </a:solidFill>
              <a:latin typeface="Nunito"/>
              <a:ea typeface="Nunito"/>
              <a:cs typeface="Nunito"/>
              <a:sym typeface="Nunito"/>
            </a:endParaRPr>
          </a:p>
          <a:p>
            <a:pPr indent="0" lvl="0" marL="139700" rtl="1" algn="r">
              <a:lnSpc>
                <a:spcPct val="100000"/>
              </a:lnSpc>
              <a:spcBef>
                <a:spcPts val="0"/>
              </a:spcBef>
              <a:spcAft>
                <a:spcPts val="0"/>
              </a:spcAft>
              <a:buClr>
                <a:srgbClr val="000000"/>
              </a:buClr>
              <a:buSzPts val="1800"/>
              <a:buNone/>
            </a:pPr>
            <a:r>
              <a:t/>
            </a:r>
            <a:endParaRPr b="1" sz="2000">
              <a:solidFill>
                <a:srgbClr val="660066"/>
              </a:solidFill>
              <a:latin typeface="Calibri"/>
              <a:ea typeface="Calibri"/>
              <a:cs typeface="Calibri"/>
              <a:sym typeface="Calibri"/>
            </a:endParaRPr>
          </a:p>
        </p:txBody>
      </p:sp>
      <p:pic>
        <p:nvPicPr>
          <p:cNvPr id="161" name="Google Shape;161;p3"/>
          <p:cNvPicPr preferRelativeResize="0"/>
          <p:nvPr/>
        </p:nvPicPr>
        <p:blipFill rotWithShape="1">
          <a:blip r:embed="rId3">
            <a:alphaModFix/>
          </a:blip>
          <a:srcRect b="0" l="0" r="0" t="0"/>
          <a:stretch/>
        </p:blipFill>
        <p:spPr>
          <a:xfrm>
            <a:off x="7173593" y="3213100"/>
            <a:ext cx="1658707" cy="2075185"/>
          </a:xfrm>
          <a:prstGeom prst="rect">
            <a:avLst/>
          </a:prstGeom>
          <a:noFill/>
          <a:ln>
            <a:noFill/>
          </a:ln>
        </p:spPr>
      </p:pic>
      <p:sp>
        <p:nvSpPr>
          <p:cNvPr id="162" name="Google Shape;162;p3"/>
          <p:cNvSpPr/>
          <p:nvPr/>
        </p:nvSpPr>
        <p:spPr>
          <a:xfrm>
            <a:off x="692150" y="5905425"/>
            <a:ext cx="7899300" cy="878100"/>
          </a:xfrm>
          <a:prstGeom prst="roundRect">
            <a:avLst>
              <a:gd fmla="val 16667" name="adj"/>
            </a:avLst>
          </a:prstGeom>
          <a:solidFill>
            <a:srgbClr val="FFFFFF"/>
          </a:solidFill>
          <a:ln cap="flat" cmpd="sng" w="19050">
            <a:solidFill>
              <a:srgbClr val="660066"/>
            </a:solidFill>
            <a:prstDash val="dot"/>
            <a:round/>
            <a:headEnd len="sm" w="sm" type="none"/>
            <a:tailEnd len="sm" w="sm" type="none"/>
          </a:ln>
        </p:spPr>
        <p:txBody>
          <a:bodyPr anchorCtr="0" anchor="ctr" bIns="91425" lIns="91425" spcFirstLastPara="1" rIns="91425" wrap="square" tIns="91425">
            <a:noAutofit/>
          </a:bodyPr>
          <a:lstStyle/>
          <a:p>
            <a:pPr indent="0" lvl="0" marL="139700" rtl="1" algn="ctr">
              <a:spcBef>
                <a:spcPts val="0"/>
              </a:spcBef>
              <a:spcAft>
                <a:spcPts val="0"/>
              </a:spcAft>
              <a:buSzPts val="1800"/>
              <a:buNone/>
            </a:pPr>
            <a:r>
              <a:t/>
            </a:r>
            <a:endParaRPr b="1" sz="2000">
              <a:solidFill>
                <a:srgbClr val="660066"/>
              </a:solidFill>
              <a:latin typeface="Nunito"/>
              <a:ea typeface="Nunito"/>
              <a:cs typeface="Nunito"/>
              <a:sym typeface="Nunito"/>
            </a:endParaRPr>
          </a:p>
          <a:p>
            <a:pPr indent="0" lvl="0" marL="139700" rtl="1" algn="ctr">
              <a:spcBef>
                <a:spcPts val="0"/>
              </a:spcBef>
              <a:spcAft>
                <a:spcPts val="0"/>
              </a:spcAft>
              <a:buClr>
                <a:schemeClr val="dk1"/>
              </a:buClr>
              <a:buSzPts val="1800"/>
              <a:buFont typeface="Arial"/>
              <a:buNone/>
            </a:pPr>
            <a:r>
              <a:rPr b="1" lang="fr-FR" sz="2000">
                <a:solidFill>
                  <a:srgbClr val="660066"/>
                </a:solidFill>
                <a:latin typeface="Nunito"/>
                <a:ea typeface="Nunito"/>
                <a:cs typeface="Nunito"/>
                <a:sym typeface="Nunito"/>
              </a:rPr>
              <a:t>إن العنف القائم على النوع الاجتماعي من الانتهاكات الأكثر شيوعاً لحقوق الإنسان</a:t>
            </a:r>
            <a:r>
              <a:rPr b="1" lang="fr-FR" sz="2000">
                <a:solidFill>
                  <a:srgbClr val="660066"/>
                </a:solidFill>
                <a:latin typeface="Calibri"/>
                <a:ea typeface="Calibri"/>
                <a:cs typeface="Calibri"/>
                <a:sym typeface="Calibri"/>
              </a:rPr>
              <a:t> </a:t>
            </a:r>
            <a:endParaRPr b="1" sz="2000">
              <a:solidFill>
                <a:srgbClr val="660066"/>
              </a:solidFill>
              <a:latin typeface="Calibri"/>
              <a:ea typeface="Calibri"/>
              <a:cs typeface="Calibri"/>
              <a:sym typeface="Calibri"/>
            </a:endParaRPr>
          </a:p>
          <a:p>
            <a:pPr indent="0" lvl="0" marL="139700" marR="0" rtl="0" algn="ctr">
              <a:spcBef>
                <a:spcPts val="0"/>
              </a:spcBef>
              <a:spcAft>
                <a:spcPts val="0"/>
              </a:spcAft>
              <a:buNone/>
            </a:pPr>
            <a:r>
              <a:t/>
            </a:r>
            <a:endParaRPr i="1" sz="1800">
              <a:solidFill>
                <a:srgbClr val="660066"/>
              </a:solidFill>
              <a:latin typeface="Nunito"/>
              <a:ea typeface="Nunito"/>
              <a:cs typeface="Nunito"/>
              <a:sym typeface="Nunito"/>
            </a:endParaRPr>
          </a:p>
        </p:txBody>
      </p:sp>
      <p:pic>
        <p:nvPicPr>
          <p:cNvPr id="163" name="Google Shape;163;p3"/>
          <p:cNvPicPr preferRelativeResize="0"/>
          <p:nvPr/>
        </p:nvPicPr>
        <p:blipFill rotWithShape="1">
          <a:blip r:embed="rId4">
            <a:alphaModFix/>
          </a:blip>
          <a:srcRect b="0" l="0" r="0" t="0"/>
          <a:stretch/>
        </p:blipFill>
        <p:spPr>
          <a:xfrm>
            <a:off x="55125" y="54588"/>
            <a:ext cx="870986" cy="516075"/>
          </a:xfrm>
          <a:prstGeom prst="rect">
            <a:avLst/>
          </a:prstGeom>
          <a:noFill/>
          <a:ln>
            <a:noFill/>
          </a:ln>
        </p:spPr>
      </p:pic>
      <p:pic>
        <p:nvPicPr>
          <p:cNvPr id="164" name="Google Shape;164;p3"/>
          <p:cNvPicPr preferRelativeResize="0"/>
          <p:nvPr/>
        </p:nvPicPr>
        <p:blipFill>
          <a:blip r:embed="rId5">
            <a:alphaModFix/>
          </a:blip>
          <a:stretch>
            <a:fillRect/>
          </a:stretch>
        </p:blipFill>
        <p:spPr>
          <a:xfrm>
            <a:off x="1046626" y="95551"/>
            <a:ext cx="956124" cy="43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txBox="1"/>
          <p:nvPr>
            <p:ph idx="1" type="body"/>
          </p:nvPr>
        </p:nvSpPr>
        <p:spPr>
          <a:xfrm>
            <a:off x="1907525" y="3466650"/>
            <a:ext cx="2524800" cy="13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800"/>
              <a:buNone/>
            </a:pPr>
            <a:r>
              <a:t/>
            </a:r>
            <a:endParaRPr sz="1500">
              <a:solidFill>
                <a:schemeClr val="dk1"/>
              </a:solidFill>
              <a:latin typeface="Nunito"/>
              <a:ea typeface="Nunito"/>
              <a:cs typeface="Nunito"/>
              <a:sym typeface="Nunito"/>
            </a:endParaRPr>
          </a:p>
          <a:p>
            <a:pPr indent="0" lvl="0" marL="0" rtl="0" algn="l">
              <a:lnSpc>
                <a:spcPct val="100000"/>
              </a:lnSpc>
              <a:spcBef>
                <a:spcPts val="0"/>
              </a:spcBef>
              <a:spcAft>
                <a:spcPts val="0"/>
              </a:spcAft>
              <a:buClr>
                <a:schemeClr val="dk1"/>
              </a:buClr>
              <a:buSzPts val="1800"/>
              <a:buNone/>
            </a:pPr>
            <a:r>
              <a:t/>
            </a:r>
            <a:endParaRPr sz="1500">
              <a:solidFill>
                <a:schemeClr val="dk1"/>
              </a:solidFill>
              <a:latin typeface="Nunito"/>
              <a:ea typeface="Nunito"/>
              <a:cs typeface="Nunito"/>
              <a:sym typeface="Nunito"/>
            </a:endParaRPr>
          </a:p>
          <a:p>
            <a:pPr indent="0" lvl="0" marL="0" rtl="0" algn="l">
              <a:lnSpc>
                <a:spcPct val="100000"/>
              </a:lnSpc>
              <a:spcBef>
                <a:spcPts val="600"/>
              </a:spcBef>
              <a:spcAft>
                <a:spcPts val="0"/>
              </a:spcAft>
              <a:buClr>
                <a:schemeClr val="dk1"/>
              </a:buClr>
              <a:buSzPts val="1800"/>
              <a:buNone/>
            </a:pPr>
            <a:r>
              <a:t/>
            </a:r>
            <a:endParaRPr sz="1900">
              <a:solidFill>
                <a:srgbClr val="660066"/>
              </a:solidFill>
              <a:latin typeface="Nunito"/>
              <a:ea typeface="Nunito"/>
              <a:cs typeface="Nunito"/>
              <a:sym typeface="Nunito"/>
            </a:endParaRPr>
          </a:p>
          <a:p>
            <a:pPr indent="0" lvl="0" marL="0" rtl="0" algn="l">
              <a:lnSpc>
                <a:spcPct val="98181"/>
              </a:lnSpc>
              <a:spcBef>
                <a:spcPts val="800"/>
              </a:spcBef>
              <a:spcAft>
                <a:spcPts val="0"/>
              </a:spcAft>
              <a:buClr>
                <a:schemeClr val="dk1"/>
              </a:buClr>
              <a:buSzPts val="1100"/>
              <a:buFont typeface="Arial"/>
              <a:buNone/>
            </a:pPr>
            <a:r>
              <a:t/>
            </a:r>
            <a:endParaRPr sz="2700">
              <a:solidFill>
                <a:schemeClr val="dk1"/>
              </a:solidFill>
              <a:latin typeface="Nunito"/>
              <a:ea typeface="Nunito"/>
              <a:cs typeface="Nunito"/>
              <a:sym typeface="Nunito"/>
            </a:endParaRPr>
          </a:p>
          <a:p>
            <a:pPr indent="0" lvl="0" marL="0" rtl="0" algn="l">
              <a:lnSpc>
                <a:spcPct val="100000"/>
              </a:lnSpc>
              <a:spcBef>
                <a:spcPts val="0"/>
              </a:spcBef>
              <a:spcAft>
                <a:spcPts val="1600"/>
              </a:spcAft>
              <a:buClr>
                <a:schemeClr val="dk1"/>
              </a:buClr>
              <a:buSzPts val="1800"/>
              <a:buNone/>
            </a:pPr>
            <a:r>
              <a:t/>
            </a:r>
            <a:endParaRPr>
              <a:latin typeface="Nunito"/>
              <a:ea typeface="Nunito"/>
              <a:cs typeface="Nunito"/>
              <a:sym typeface="Nunito"/>
            </a:endParaRPr>
          </a:p>
        </p:txBody>
      </p:sp>
      <p:sp>
        <p:nvSpPr>
          <p:cNvPr id="171" name="Google Shape;171;p4"/>
          <p:cNvSpPr txBox="1"/>
          <p:nvPr/>
        </p:nvSpPr>
        <p:spPr>
          <a:xfrm>
            <a:off x="2369000" y="2225613"/>
            <a:ext cx="2649600" cy="2857500"/>
          </a:xfrm>
          <a:prstGeom prst="rect">
            <a:avLst/>
          </a:prstGeom>
          <a:noFill/>
          <a:ln>
            <a:noFill/>
          </a:ln>
        </p:spPr>
        <p:txBody>
          <a:bodyPr anchorCtr="0" anchor="t" bIns="91425" lIns="91425" spcFirstLastPara="1" rIns="91425" wrap="square" tIns="91425">
            <a:noAutofit/>
          </a:bodyPr>
          <a:lstStyle/>
          <a:p>
            <a:pPr indent="-342900" lvl="0" marL="457200" marR="0" rtl="1" algn="r">
              <a:lnSpc>
                <a:spcPct val="115000"/>
              </a:lnSpc>
              <a:spcBef>
                <a:spcPts val="0"/>
              </a:spcBef>
              <a:spcAft>
                <a:spcPts val="0"/>
              </a:spcAft>
              <a:buClr>
                <a:srgbClr val="660066"/>
              </a:buClr>
              <a:buSzPts val="1800"/>
              <a:buFont typeface="Nunito"/>
              <a:buChar char="●"/>
            </a:pPr>
            <a:r>
              <a:rPr i="0" lang="fr-FR" sz="1800" u="none" cap="none" strike="noStrike">
                <a:solidFill>
                  <a:schemeClr val="dk1"/>
                </a:solidFill>
                <a:latin typeface="Nunito"/>
                <a:ea typeface="Nunito"/>
                <a:cs typeface="Nunito"/>
                <a:sym typeface="Nunito"/>
              </a:rPr>
              <a:t>ضمان وصول الأشخاص المستضعفين إلى خدماتكم بطريقة فعلية وصحيحة</a:t>
            </a:r>
            <a:endParaRPr i="0" sz="1800" u="none" cap="none" strike="noStrike">
              <a:solidFill>
                <a:schemeClr val="dk1"/>
              </a:solidFill>
              <a:latin typeface="Nunito"/>
              <a:ea typeface="Nunito"/>
              <a:cs typeface="Nunito"/>
              <a:sym typeface="Nunito"/>
            </a:endParaRPr>
          </a:p>
          <a:p>
            <a:pPr indent="-342900" lvl="0" marL="457200" rtl="1" algn="r">
              <a:spcBef>
                <a:spcPts val="0"/>
              </a:spcBef>
              <a:spcAft>
                <a:spcPts val="0"/>
              </a:spcAft>
              <a:buClr>
                <a:srgbClr val="660066"/>
              </a:buClr>
              <a:buSzPts val="1800"/>
              <a:buFont typeface="Nunito"/>
              <a:buChar char="●"/>
            </a:pPr>
            <a:r>
              <a:rPr lang="fr-FR" sz="1800">
                <a:solidFill>
                  <a:schemeClr val="dk1"/>
                </a:solidFill>
                <a:latin typeface="Nunito"/>
                <a:ea typeface="Nunito"/>
                <a:cs typeface="Nunito"/>
                <a:sym typeface="Nunito"/>
              </a:rPr>
              <a:t>التأكد من أن برامجكم لا تكون سببًا للعنف القائم على النوع الاجتماعي أو أن تزيد من مخاطر العنف القائم على النوع الاجتماعي</a:t>
            </a:r>
            <a:endParaRPr sz="1800">
              <a:solidFill>
                <a:schemeClr val="dk1"/>
              </a:solidFill>
              <a:latin typeface="Nunito"/>
              <a:ea typeface="Nunito"/>
              <a:cs typeface="Nunito"/>
              <a:sym typeface="Nunito"/>
            </a:endParaRPr>
          </a:p>
          <a:p>
            <a:pPr indent="0" lvl="0" marL="0" marR="0" rtl="1" algn="r">
              <a:lnSpc>
                <a:spcPct val="115000"/>
              </a:lnSpc>
              <a:spcBef>
                <a:spcPts val="0"/>
              </a:spcBef>
              <a:spcAft>
                <a:spcPts val="0"/>
              </a:spcAft>
              <a:buClr>
                <a:schemeClr val="dk1"/>
              </a:buClr>
              <a:buSzPts val="1100"/>
              <a:buFont typeface="Arial"/>
              <a:buNone/>
            </a:pPr>
            <a:r>
              <a:t/>
            </a:r>
            <a:endParaRPr sz="1800">
              <a:solidFill>
                <a:schemeClr val="dk1"/>
              </a:solidFill>
              <a:latin typeface="Nunito"/>
              <a:ea typeface="Nunito"/>
              <a:cs typeface="Nunito"/>
              <a:sym typeface="Nunito"/>
            </a:endParaRPr>
          </a:p>
        </p:txBody>
      </p:sp>
      <p:pic>
        <p:nvPicPr>
          <p:cNvPr id="172" name="Google Shape;172;p4"/>
          <p:cNvPicPr preferRelativeResize="0"/>
          <p:nvPr/>
        </p:nvPicPr>
        <p:blipFill rotWithShape="1">
          <a:blip r:embed="rId3">
            <a:alphaModFix/>
          </a:blip>
          <a:srcRect b="0" l="0" r="0" t="0"/>
          <a:stretch/>
        </p:blipFill>
        <p:spPr>
          <a:xfrm>
            <a:off x="694016" y="4602893"/>
            <a:ext cx="846033" cy="1166267"/>
          </a:xfrm>
          <a:prstGeom prst="rect">
            <a:avLst/>
          </a:prstGeom>
          <a:noFill/>
          <a:ln>
            <a:noFill/>
          </a:ln>
        </p:spPr>
      </p:pic>
      <p:pic>
        <p:nvPicPr>
          <p:cNvPr id="173" name="Google Shape;173;p4"/>
          <p:cNvPicPr preferRelativeResize="0"/>
          <p:nvPr/>
        </p:nvPicPr>
        <p:blipFill rotWithShape="1">
          <a:blip r:embed="rId4">
            <a:alphaModFix/>
          </a:blip>
          <a:srcRect b="0" l="0" r="0" t="0"/>
          <a:stretch/>
        </p:blipFill>
        <p:spPr>
          <a:xfrm>
            <a:off x="488195" y="3073829"/>
            <a:ext cx="1257679" cy="1161579"/>
          </a:xfrm>
          <a:prstGeom prst="rect">
            <a:avLst/>
          </a:prstGeom>
          <a:noFill/>
          <a:ln>
            <a:noFill/>
          </a:ln>
        </p:spPr>
      </p:pic>
      <p:pic>
        <p:nvPicPr>
          <p:cNvPr id="174" name="Google Shape;174;p4"/>
          <p:cNvPicPr preferRelativeResize="0"/>
          <p:nvPr/>
        </p:nvPicPr>
        <p:blipFill rotWithShape="1">
          <a:blip r:embed="rId5">
            <a:alphaModFix/>
          </a:blip>
          <a:srcRect b="0" l="0" r="0" t="0"/>
          <a:stretch/>
        </p:blipFill>
        <p:spPr>
          <a:xfrm>
            <a:off x="1432465" y="3578124"/>
            <a:ext cx="1155710" cy="1166263"/>
          </a:xfrm>
          <a:prstGeom prst="rect">
            <a:avLst/>
          </a:prstGeom>
          <a:noFill/>
          <a:ln>
            <a:noFill/>
          </a:ln>
        </p:spPr>
      </p:pic>
      <p:pic>
        <p:nvPicPr>
          <p:cNvPr id="175" name="Google Shape;175;p4"/>
          <p:cNvPicPr preferRelativeResize="0"/>
          <p:nvPr/>
        </p:nvPicPr>
        <p:blipFill rotWithShape="1">
          <a:blip r:embed="rId6">
            <a:alphaModFix/>
          </a:blip>
          <a:srcRect b="0" l="0" r="0" t="0"/>
          <a:stretch/>
        </p:blipFill>
        <p:spPr>
          <a:xfrm>
            <a:off x="0" y="3585596"/>
            <a:ext cx="939475" cy="1151329"/>
          </a:xfrm>
          <a:prstGeom prst="rect">
            <a:avLst/>
          </a:prstGeom>
          <a:noFill/>
          <a:ln>
            <a:noFill/>
          </a:ln>
        </p:spPr>
      </p:pic>
      <p:sp>
        <p:nvSpPr>
          <p:cNvPr id="176" name="Google Shape;176;p4"/>
          <p:cNvSpPr txBox="1"/>
          <p:nvPr/>
        </p:nvSpPr>
        <p:spPr>
          <a:xfrm>
            <a:off x="5137150" y="1744601"/>
            <a:ext cx="3844500" cy="3554100"/>
          </a:xfrm>
          <a:prstGeom prst="rect">
            <a:avLst/>
          </a:prstGeom>
          <a:noFill/>
          <a:ln>
            <a:noFill/>
          </a:ln>
        </p:spPr>
        <p:txBody>
          <a:bodyPr anchorCtr="0" anchor="t" bIns="91425" lIns="91425" spcFirstLastPara="1" rIns="91425" wrap="square" tIns="91425">
            <a:noAutofit/>
          </a:bodyPr>
          <a:lstStyle/>
          <a:p>
            <a:pPr indent="0" lvl="0" marL="0" marR="0" rtl="1" algn="r">
              <a:lnSpc>
                <a:spcPct val="115000"/>
              </a:lnSpc>
              <a:spcBef>
                <a:spcPts val="500"/>
              </a:spcBef>
              <a:spcAft>
                <a:spcPts val="0"/>
              </a:spcAft>
              <a:buClr>
                <a:srgbClr val="660066"/>
              </a:buClr>
              <a:buSzPts val="2800"/>
              <a:buFont typeface="Calibri"/>
              <a:buNone/>
            </a:pPr>
            <a:r>
              <a:t/>
            </a:r>
            <a:endParaRPr i="0" sz="1800" u="none" cap="none" strike="noStrike">
              <a:solidFill>
                <a:schemeClr val="dk1"/>
              </a:solidFill>
              <a:latin typeface="Nunito"/>
              <a:ea typeface="Nunito"/>
              <a:cs typeface="Nunito"/>
              <a:sym typeface="Nunito"/>
            </a:endParaRPr>
          </a:p>
          <a:p>
            <a:pPr indent="-330200" lvl="0" marL="457200" marR="0" rtl="1" algn="r">
              <a:lnSpc>
                <a:spcPct val="115000"/>
              </a:lnSpc>
              <a:spcBef>
                <a:spcPts val="500"/>
              </a:spcBef>
              <a:spcAft>
                <a:spcPts val="0"/>
              </a:spcAft>
              <a:buClr>
                <a:srgbClr val="660066"/>
              </a:buClr>
              <a:buSzPts val="1600"/>
              <a:buFont typeface="Nunito"/>
              <a:buChar char="●"/>
            </a:pPr>
            <a:r>
              <a:rPr i="0" lang="fr-FR" sz="1600" u="none" cap="none" strike="noStrike">
                <a:solidFill>
                  <a:schemeClr val="dk1"/>
                </a:solidFill>
                <a:latin typeface="Nunito"/>
                <a:ea typeface="Nunito"/>
                <a:cs typeface="Nunito"/>
                <a:sym typeface="Nunito"/>
              </a:rPr>
              <a:t>المستفيدون هم الأسر والأفراد المستضعفون – من بينهم النساء والفتيات ذوات الإعاقة والنساء المسنات ... فالكثير منهن معرضات بشكل متزايد لخطر العنف القائم على النوع الاجتماعي.</a:t>
            </a:r>
            <a:endParaRPr>
              <a:latin typeface="Nunito"/>
              <a:ea typeface="Nunito"/>
              <a:cs typeface="Nunito"/>
              <a:sym typeface="Nunito"/>
            </a:endParaRPr>
          </a:p>
          <a:p>
            <a:pPr indent="-330200" lvl="0" marL="457200" marR="0" rtl="1" algn="r">
              <a:lnSpc>
                <a:spcPct val="115000"/>
              </a:lnSpc>
              <a:spcBef>
                <a:spcPts val="0"/>
              </a:spcBef>
              <a:spcAft>
                <a:spcPts val="0"/>
              </a:spcAft>
              <a:buClr>
                <a:srgbClr val="660066"/>
              </a:buClr>
              <a:buSzPts val="1600"/>
              <a:buFont typeface="Nunito"/>
              <a:buChar char="●"/>
            </a:pPr>
            <a:r>
              <a:rPr i="0" lang="fr-FR" sz="1600" u="none" cap="none" strike="noStrike">
                <a:solidFill>
                  <a:schemeClr val="dk1"/>
                </a:solidFill>
                <a:latin typeface="Nunito"/>
                <a:ea typeface="Nunito"/>
                <a:cs typeface="Nunito"/>
                <a:sym typeface="Nunito"/>
              </a:rPr>
              <a:t>لا يمكن للمساعدات النقدية المساهمة في الاعتماد على الذات والمرونة إذا زادت من تفاقم المخاطر. </a:t>
            </a:r>
            <a:endParaRPr>
              <a:latin typeface="Nunito"/>
              <a:ea typeface="Nunito"/>
              <a:cs typeface="Nunito"/>
              <a:sym typeface="Nunito"/>
            </a:endParaRPr>
          </a:p>
          <a:p>
            <a:pPr indent="-330200" lvl="0" marL="457200" marR="0" rtl="1" algn="r">
              <a:lnSpc>
                <a:spcPct val="115000"/>
              </a:lnSpc>
              <a:spcBef>
                <a:spcPts val="0"/>
              </a:spcBef>
              <a:spcAft>
                <a:spcPts val="0"/>
              </a:spcAft>
              <a:buClr>
                <a:srgbClr val="660066"/>
              </a:buClr>
              <a:buSzPts val="1600"/>
              <a:buFont typeface="Nunito"/>
              <a:buChar char="●"/>
            </a:pPr>
            <a:r>
              <a:rPr i="0" lang="fr-FR" sz="1600" u="none" cap="none" strike="noStrike">
                <a:solidFill>
                  <a:schemeClr val="dk1"/>
                </a:solidFill>
                <a:latin typeface="Nunito"/>
                <a:ea typeface="Nunito"/>
                <a:cs typeface="Nunito"/>
                <a:sym typeface="Nunito"/>
              </a:rPr>
              <a:t>برمجة أفضل لتحقيق مردود ونتائج أفضل!</a:t>
            </a:r>
            <a:endParaRPr i="0" sz="1600" u="none" cap="none" strike="noStrike">
              <a:solidFill>
                <a:schemeClr val="dk1"/>
              </a:solidFill>
              <a:latin typeface="Nunito"/>
              <a:ea typeface="Nunito"/>
              <a:cs typeface="Nunito"/>
              <a:sym typeface="Nunito"/>
            </a:endParaRPr>
          </a:p>
        </p:txBody>
      </p:sp>
      <p:sp>
        <p:nvSpPr>
          <p:cNvPr id="177" name="Google Shape;177;p4"/>
          <p:cNvSpPr/>
          <p:nvPr/>
        </p:nvSpPr>
        <p:spPr>
          <a:xfrm>
            <a:off x="1680410" y="5354461"/>
            <a:ext cx="6307880" cy="1293513"/>
          </a:xfrm>
          <a:prstGeom prst="roundRect">
            <a:avLst>
              <a:gd fmla="val 16667" name="adj"/>
            </a:avLst>
          </a:prstGeom>
          <a:solidFill>
            <a:schemeClr val="lt1"/>
          </a:solidFill>
          <a:ln cap="flat" cmpd="sng" w="19050">
            <a:solidFill>
              <a:srgbClr val="66006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 name="Google Shape;178;p4"/>
          <p:cNvSpPr txBox="1"/>
          <p:nvPr/>
        </p:nvSpPr>
        <p:spPr>
          <a:xfrm>
            <a:off x="1724240" y="5298783"/>
            <a:ext cx="6210300" cy="13408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600"/>
              </a:spcBef>
              <a:spcAft>
                <a:spcPts val="0"/>
              </a:spcAft>
              <a:buClr>
                <a:srgbClr val="660066"/>
              </a:buClr>
              <a:buSzPts val="1600"/>
              <a:buFont typeface="Calibri"/>
              <a:buNone/>
            </a:pPr>
            <a:r>
              <a:rPr i="1" lang="fr-FR" sz="1600" u="none" cap="none" strike="noStrike">
                <a:solidFill>
                  <a:srgbClr val="660066"/>
                </a:solidFill>
                <a:latin typeface="Nunito"/>
                <a:ea typeface="Nunito"/>
                <a:cs typeface="Nunito"/>
                <a:sym typeface="Nunito"/>
              </a:rPr>
              <a:t> لكل من يعمل في مجال المساعدات الإنسانية دورًا في الوقاية والتخفيف من مخاطر العنف القائم على النوع الاجتماعي، وهو دور </a:t>
            </a:r>
            <a:r>
              <a:rPr b="1" i="1" lang="fr-FR" sz="1600" u="none" cap="none" strike="noStrike">
                <a:solidFill>
                  <a:srgbClr val="660066"/>
                </a:solidFill>
                <a:latin typeface="Nunito"/>
                <a:ea typeface="Nunito"/>
                <a:cs typeface="Nunito"/>
                <a:sym typeface="Nunito"/>
              </a:rPr>
              <a:t>مُكمل</a:t>
            </a:r>
            <a:r>
              <a:rPr i="1" lang="fr-FR" sz="1600" u="none" cap="none" strike="noStrike">
                <a:solidFill>
                  <a:srgbClr val="660066"/>
                </a:solidFill>
                <a:latin typeface="Nunito"/>
                <a:ea typeface="Nunito"/>
                <a:cs typeface="Nunito"/>
                <a:sym typeface="Nunito"/>
              </a:rPr>
              <a:t> لعمل المُختصين بشؤون العنف القائم على النوع الاجتماعي والذين يستجيبون ويديرون حالات العنف القائم على النوع الاجتماعي وعواقبه.</a:t>
            </a:r>
            <a:endParaRPr i="1" sz="1600" u="none" cap="none" strike="noStrike">
              <a:solidFill>
                <a:schemeClr val="dk1"/>
              </a:solidFill>
              <a:latin typeface="Nunito"/>
              <a:ea typeface="Nunito"/>
              <a:cs typeface="Nunito"/>
              <a:sym typeface="Nunito"/>
            </a:endParaRPr>
          </a:p>
        </p:txBody>
      </p:sp>
      <p:sp>
        <p:nvSpPr>
          <p:cNvPr id="179" name="Google Shape;179;p4"/>
          <p:cNvSpPr/>
          <p:nvPr/>
        </p:nvSpPr>
        <p:spPr>
          <a:xfrm>
            <a:off x="103100" y="1076925"/>
            <a:ext cx="4610100" cy="1176000"/>
          </a:xfrm>
          <a:prstGeom prst="roundRect">
            <a:avLst>
              <a:gd fmla="val 16667" name="adj"/>
            </a:avLst>
          </a:prstGeom>
          <a:solidFill>
            <a:srgbClr val="660066"/>
          </a:solidFill>
          <a:ln cap="flat" cmpd="sng" w="9525">
            <a:solidFill>
              <a:srgbClr val="6600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4"/>
          <p:cNvPicPr preferRelativeResize="0"/>
          <p:nvPr/>
        </p:nvPicPr>
        <p:blipFill rotWithShape="1">
          <a:blip r:embed="rId7">
            <a:alphaModFix/>
          </a:blip>
          <a:srcRect b="0" l="0" r="0" t="0"/>
          <a:stretch/>
        </p:blipFill>
        <p:spPr>
          <a:xfrm>
            <a:off x="299825" y="1420033"/>
            <a:ext cx="1023550" cy="489775"/>
          </a:xfrm>
          <a:prstGeom prst="rect">
            <a:avLst/>
          </a:prstGeom>
          <a:noFill/>
          <a:ln cap="flat" cmpd="sng" w="9525">
            <a:solidFill>
              <a:srgbClr val="660066"/>
            </a:solidFill>
            <a:prstDash val="solid"/>
            <a:round/>
            <a:headEnd len="sm" w="sm" type="none"/>
            <a:tailEnd len="sm" w="sm" type="none"/>
          </a:ln>
        </p:spPr>
      </p:pic>
      <p:pic>
        <p:nvPicPr>
          <p:cNvPr id="181" name="Google Shape;181;p4"/>
          <p:cNvPicPr preferRelativeResize="0"/>
          <p:nvPr/>
        </p:nvPicPr>
        <p:blipFill rotWithShape="1">
          <a:blip r:embed="rId8">
            <a:alphaModFix/>
          </a:blip>
          <a:srcRect b="0" l="0" r="0" t="0"/>
          <a:stretch/>
        </p:blipFill>
        <p:spPr>
          <a:xfrm>
            <a:off x="1467838" y="1076926"/>
            <a:ext cx="1179406" cy="1052675"/>
          </a:xfrm>
          <a:prstGeom prst="rect">
            <a:avLst/>
          </a:prstGeom>
          <a:noFill/>
          <a:ln>
            <a:noFill/>
          </a:ln>
        </p:spPr>
      </p:pic>
      <p:sp>
        <p:nvSpPr>
          <p:cNvPr id="182" name="Google Shape;182;p4"/>
          <p:cNvSpPr txBox="1"/>
          <p:nvPr/>
        </p:nvSpPr>
        <p:spPr>
          <a:xfrm>
            <a:off x="3429000" y="-54000"/>
            <a:ext cx="5622900" cy="15561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500"/>
              </a:spcBef>
              <a:spcAft>
                <a:spcPts val="0"/>
              </a:spcAft>
              <a:buClr>
                <a:srgbClr val="660066"/>
              </a:buClr>
              <a:buSzPts val="2800"/>
              <a:buFont typeface="Calibri"/>
              <a:buNone/>
            </a:pPr>
            <a:r>
              <a:rPr b="1" lang="fr-FR" sz="2700">
                <a:solidFill>
                  <a:srgbClr val="660066"/>
                </a:solidFill>
                <a:latin typeface="Nunito"/>
                <a:ea typeface="Nunito"/>
                <a:cs typeface="Nunito"/>
                <a:sym typeface="Nunito"/>
              </a:rPr>
              <a:t>الحد من مخاطر العنف القائم على النوع الاجتماعي التي تواجه مساعدات النقد والقسائم: لماذا؟</a:t>
            </a:r>
            <a:endParaRPr sz="2700">
              <a:latin typeface="Nunito"/>
              <a:ea typeface="Nunito"/>
              <a:cs typeface="Nunito"/>
              <a:sym typeface="Nunito"/>
            </a:endParaRPr>
          </a:p>
        </p:txBody>
      </p:sp>
      <p:sp>
        <p:nvSpPr>
          <p:cNvPr id="183" name="Google Shape;183;p4"/>
          <p:cNvSpPr txBox="1"/>
          <p:nvPr/>
        </p:nvSpPr>
        <p:spPr>
          <a:xfrm>
            <a:off x="2793400" y="1195549"/>
            <a:ext cx="1968300" cy="9342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900"/>
              </a:spcBef>
              <a:spcAft>
                <a:spcPts val="0"/>
              </a:spcAft>
              <a:buClr>
                <a:schemeClr val="dk1"/>
              </a:buClr>
              <a:buSzPts val="1100"/>
              <a:buFont typeface="Arial"/>
              <a:buNone/>
            </a:pPr>
            <a:r>
              <a:rPr b="1" i="0" lang="fr-FR" sz="1500" u="none" cap="none" strike="noStrike">
                <a:solidFill>
                  <a:srgbClr val="FFFFFF"/>
                </a:solidFill>
                <a:latin typeface="Nunito"/>
                <a:ea typeface="Nunito"/>
                <a:cs typeface="Nunito"/>
                <a:sym typeface="Nunito"/>
              </a:rPr>
              <a:t> "عدم الإضرار والأذى"</a:t>
            </a:r>
            <a:endParaRPr b="1" i="0" sz="1500" u="none" cap="none" strike="noStrike">
              <a:solidFill>
                <a:srgbClr val="FFFFFF"/>
              </a:solidFill>
              <a:latin typeface="Nunito"/>
              <a:ea typeface="Nunito"/>
              <a:cs typeface="Nunito"/>
              <a:sym typeface="Nunito"/>
            </a:endParaRPr>
          </a:p>
          <a:p>
            <a:pPr indent="0" lvl="0" marL="0" marR="0" rtl="1" algn="ctr">
              <a:lnSpc>
                <a:spcPct val="115000"/>
              </a:lnSpc>
              <a:spcBef>
                <a:spcPts val="900"/>
              </a:spcBef>
              <a:spcAft>
                <a:spcPts val="0"/>
              </a:spcAft>
              <a:buClr>
                <a:schemeClr val="dk1"/>
              </a:buClr>
              <a:buSzPts val="1100"/>
              <a:buFont typeface="Arial"/>
              <a:buNone/>
            </a:pPr>
            <a:r>
              <a:rPr b="1" i="0" lang="fr-FR" sz="1500" u="none" cap="none" strike="noStrike">
                <a:solidFill>
                  <a:srgbClr val="FFFFFF"/>
                </a:solidFill>
                <a:latin typeface="Nunito"/>
                <a:ea typeface="Nunito"/>
                <a:cs typeface="Nunito"/>
                <a:sym typeface="Nunito"/>
              </a:rPr>
              <a:t>"الطابع المحوري للحماية"</a:t>
            </a:r>
            <a:endParaRPr b="1" i="0" sz="1500" u="none" cap="none" strike="noStrike">
              <a:solidFill>
                <a:srgbClr val="FFFFFF"/>
              </a:solidFill>
              <a:latin typeface="Nunito"/>
              <a:ea typeface="Nunito"/>
              <a:cs typeface="Nunito"/>
              <a:sym typeface="Nunito"/>
            </a:endParaRPr>
          </a:p>
        </p:txBody>
      </p:sp>
      <p:pic>
        <p:nvPicPr>
          <p:cNvPr id="184" name="Google Shape;184;p4"/>
          <p:cNvPicPr preferRelativeResize="0"/>
          <p:nvPr/>
        </p:nvPicPr>
        <p:blipFill rotWithShape="1">
          <a:blip r:embed="rId9">
            <a:alphaModFix/>
          </a:blip>
          <a:srcRect b="0" l="0" r="0" t="0"/>
          <a:stretch/>
        </p:blipFill>
        <p:spPr>
          <a:xfrm>
            <a:off x="55125" y="54588"/>
            <a:ext cx="870986" cy="516075"/>
          </a:xfrm>
          <a:prstGeom prst="rect">
            <a:avLst/>
          </a:prstGeom>
          <a:noFill/>
          <a:ln>
            <a:noFill/>
          </a:ln>
        </p:spPr>
      </p:pic>
      <p:pic>
        <p:nvPicPr>
          <p:cNvPr id="185" name="Google Shape;185;p4"/>
          <p:cNvPicPr preferRelativeResize="0"/>
          <p:nvPr/>
        </p:nvPicPr>
        <p:blipFill>
          <a:blip r:embed="rId10">
            <a:alphaModFix/>
          </a:blip>
          <a:stretch>
            <a:fillRect/>
          </a:stretch>
        </p:blipFill>
        <p:spPr>
          <a:xfrm>
            <a:off x="1046626" y="95551"/>
            <a:ext cx="956124" cy="434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5"/>
          <p:cNvPicPr preferRelativeResize="0"/>
          <p:nvPr/>
        </p:nvPicPr>
        <p:blipFill rotWithShape="1">
          <a:blip r:embed="rId3">
            <a:alphaModFix/>
          </a:blip>
          <a:srcRect b="0" l="0" r="0" t="0"/>
          <a:stretch/>
        </p:blipFill>
        <p:spPr>
          <a:xfrm>
            <a:off x="0" y="1448100"/>
            <a:ext cx="9143999" cy="5409900"/>
          </a:xfrm>
          <a:prstGeom prst="rect">
            <a:avLst/>
          </a:prstGeom>
          <a:noFill/>
          <a:ln>
            <a:noFill/>
          </a:ln>
        </p:spPr>
      </p:pic>
      <p:sp>
        <p:nvSpPr>
          <p:cNvPr id="191" name="Google Shape;191;p5"/>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txBox="1"/>
          <p:nvPr>
            <p:ph type="title"/>
          </p:nvPr>
        </p:nvSpPr>
        <p:spPr>
          <a:xfrm>
            <a:off x="712025" y="342250"/>
            <a:ext cx="8324400" cy="763500"/>
          </a:xfrm>
          <a:prstGeom prst="rect">
            <a:avLst/>
          </a:prstGeom>
          <a:noFill/>
          <a:ln>
            <a:noFill/>
          </a:ln>
        </p:spPr>
        <p:txBody>
          <a:bodyPr anchorCtr="0" anchor="t" bIns="91425" lIns="91425" spcFirstLastPara="1" rIns="91425" wrap="square" tIns="91425">
            <a:noAutofit/>
          </a:bodyPr>
          <a:lstStyle/>
          <a:p>
            <a:pPr indent="0" lvl="0" marL="0" rtl="1" algn="r">
              <a:lnSpc>
                <a:spcPct val="115000"/>
              </a:lnSpc>
              <a:spcBef>
                <a:spcPts val="700"/>
              </a:spcBef>
              <a:spcAft>
                <a:spcPts val="0"/>
              </a:spcAft>
              <a:buClr>
                <a:srgbClr val="660066"/>
              </a:buClr>
              <a:buSzPts val="2800"/>
              <a:buFont typeface="Calibri"/>
              <a:buNone/>
            </a:pPr>
            <a:r>
              <a:rPr b="1" lang="fr-FR" sz="2700">
                <a:solidFill>
                  <a:srgbClr val="660066"/>
                </a:solidFill>
                <a:latin typeface="Nunito"/>
                <a:ea typeface="Nunito"/>
                <a:cs typeface="Nunito"/>
                <a:sym typeface="Nunito"/>
              </a:rPr>
              <a:t>الحد من مخاطر العنف القائم على النوع الاجتماعي التي تواجهها مساعدات النقد والقسائم:</a:t>
            </a:r>
            <a:r>
              <a:rPr b="1" i="1" lang="fr-FR" sz="2700">
                <a:solidFill>
                  <a:srgbClr val="660066"/>
                </a:solidFill>
                <a:latin typeface="Nunito"/>
                <a:ea typeface="Nunito"/>
                <a:cs typeface="Nunito"/>
                <a:sym typeface="Nunito"/>
              </a:rPr>
              <a:t> </a:t>
            </a:r>
            <a:r>
              <a:rPr i="1" lang="fr-FR" sz="2700">
                <a:solidFill>
                  <a:srgbClr val="660066"/>
                </a:solidFill>
                <a:latin typeface="Nunito"/>
                <a:ea typeface="Nunito"/>
                <a:cs typeface="Nunito"/>
                <a:sym typeface="Nunito"/>
              </a:rPr>
              <a:t>ما المشكلة التي قد تقع؟</a:t>
            </a:r>
            <a:endParaRPr sz="2700">
              <a:solidFill>
                <a:srgbClr val="660066"/>
              </a:solidFill>
              <a:latin typeface="Nunito"/>
              <a:ea typeface="Nunito"/>
              <a:cs typeface="Nunito"/>
              <a:sym typeface="Nunito"/>
            </a:endParaRPr>
          </a:p>
        </p:txBody>
      </p:sp>
      <p:pic>
        <p:nvPicPr>
          <p:cNvPr id="193" name="Google Shape;193;p5"/>
          <p:cNvPicPr preferRelativeResize="0"/>
          <p:nvPr/>
        </p:nvPicPr>
        <p:blipFill rotWithShape="1">
          <a:blip r:embed="rId4">
            <a:alphaModFix/>
          </a:blip>
          <a:srcRect b="0" l="0" r="0" t="0"/>
          <a:stretch/>
        </p:blipFill>
        <p:spPr>
          <a:xfrm>
            <a:off x="55125" y="54588"/>
            <a:ext cx="870986" cy="516075"/>
          </a:xfrm>
          <a:prstGeom prst="rect">
            <a:avLst/>
          </a:prstGeom>
          <a:noFill/>
          <a:ln>
            <a:noFill/>
          </a:ln>
        </p:spPr>
      </p:pic>
      <p:pic>
        <p:nvPicPr>
          <p:cNvPr id="194" name="Google Shape;194;p5"/>
          <p:cNvPicPr preferRelativeResize="0"/>
          <p:nvPr/>
        </p:nvPicPr>
        <p:blipFill>
          <a:blip r:embed="rId5">
            <a:alphaModFix/>
          </a:blip>
          <a:stretch>
            <a:fillRect/>
          </a:stretch>
        </p:blipFill>
        <p:spPr>
          <a:xfrm>
            <a:off x="1046626" y="95551"/>
            <a:ext cx="956124" cy="43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txBox="1"/>
          <p:nvPr>
            <p:ph idx="1" type="body"/>
          </p:nvPr>
        </p:nvSpPr>
        <p:spPr>
          <a:xfrm>
            <a:off x="761550" y="1630913"/>
            <a:ext cx="5505300" cy="1448100"/>
          </a:xfrm>
          <a:prstGeom prst="rect">
            <a:avLst/>
          </a:prstGeom>
          <a:noFill/>
          <a:ln>
            <a:noFill/>
          </a:ln>
        </p:spPr>
        <p:txBody>
          <a:bodyPr anchorCtr="0" anchor="t" bIns="91425" lIns="91425" spcFirstLastPara="1" rIns="91425" wrap="square" tIns="91425">
            <a:noAutofit/>
          </a:bodyPr>
          <a:lstStyle/>
          <a:p>
            <a:pPr indent="-330200" lvl="0" marL="457200" rtl="1" algn="r">
              <a:lnSpc>
                <a:spcPct val="100000"/>
              </a:lnSpc>
              <a:spcBef>
                <a:spcPts val="600"/>
              </a:spcBef>
              <a:spcAft>
                <a:spcPts val="0"/>
              </a:spcAft>
              <a:buClr>
                <a:srgbClr val="660066"/>
              </a:buClr>
              <a:buSzPts val="1600"/>
              <a:buFont typeface="Nunito"/>
              <a:buChar char="●"/>
            </a:pPr>
            <a:r>
              <a:rPr lang="fr-FR" sz="1600">
                <a:solidFill>
                  <a:schemeClr val="dk1"/>
                </a:solidFill>
                <a:latin typeface="Nunito"/>
                <a:ea typeface="Nunito"/>
                <a:cs typeface="Nunito"/>
                <a:sym typeface="Nunito"/>
              </a:rPr>
              <a:t>التسرع في مرحلة التصميم - عدم وجود تحليلات عن </a:t>
            </a:r>
            <a:r>
              <a:rPr lang="fr-FR" sz="1600">
                <a:latin typeface="Nunito"/>
                <a:ea typeface="Nunito"/>
                <a:cs typeface="Nunito"/>
                <a:sym typeface="Nunito"/>
              </a:rPr>
              <a:t>ا</a:t>
            </a:r>
            <a:r>
              <a:rPr lang="fr-FR" sz="1600">
                <a:solidFill>
                  <a:schemeClr val="dk1"/>
                </a:solidFill>
                <a:latin typeface="Nunito"/>
                <a:ea typeface="Nunito"/>
                <a:cs typeface="Nunito"/>
                <a:sym typeface="Nunito"/>
              </a:rPr>
              <a:t>لعنف القائم على النوع الاجتماعي / طرق الحماية ، مع إغفال:</a:t>
            </a:r>
            <a:endParaRPr sz="1600">
              <a:solidFill>
                <a:schemeClr val="dk1"/>
              </a:solidFill>
              <a:latin typeface="Nunito"/>
              <a:ea typeface="Nunito"/>
              <a:cs typeface="Nunito"/>
              <a:sym typeface="Nunito"/>
            </a:endParaRPr>
          </a:p>
          <a:p>
            <a:pPr indent="-317500" lvl="0" marL="914400" rtl="1" algn="r">
              <a:lnSpc>
                <a:spcPct val="100000"/>
              </a:lnSpc>
              <a:spcBef>
                <a:spcPts val="600"/>
              </a:spcBef>
              <a:spcAft>
                <a:spcPts val="0"/>
              </a:spcAft>
              <a:buClr>
                <a:srgbClr val="660066"/>
              </a:buClr>
              <a:buSzPts val="1400"/>
              <a:buFont typeface="Nunito"/>
              <a:buChar char="●"/>
            </a:pPr>
            <a:r>
              <a:rPr lang="fr-FR" sz="1600">
                <a:solidFill>
                  <a:schemeClr val="dk1"/>
                </a:solidFill>
                <a:latin typeface="Nunito"/>
                <a:ea typeface="Nunito"/>
                <a:cs typeface="Nunito"/>
                <a:sym typeface="Nunito"/>
              </a:rPr>
              <a:t>الديناميات الأسرية</a:t>
            </a:r>
            <a:endParaRPr sz="1600">
              <a:solidFill>
                <a:schemeClr val="dk1"/>
              </a:solidFill>
              <a:latin typeface="Nunito"/>
              <a:ea typeface="Nunito"/>
              <a:cs typeface="Nunito"/>
              <a:sym typeface="Nunito"/>
            </a:endParaRPr>
          </a:p>
          <a:p>
            <a:pPr indent="-317500" lvl="0" marL="914400" rtl="1" algn="r">
              <a:lnSpc>
                <a:spcPct val="100000"/>
              </a:lnSpc>
              <a:spcBef>
                <a:spcPts val="0"/>
              </a:spcBef>
              <a:spcAft>
                <a:spcPts val="0"/>
              </a:spcAft>
              <a:buClr>
                <a:srgbClr val="660066"/>
              </a:buClr>
              <a:buSzPts val="1400"/>
              <a:buFont typeface="Nunito"/>
              <a:buChar char="●"/>
            </a:pPr>
            <a:r>
              <a:rPr lang="fr-FR" sz="1600">
                <a:solidFill>
                  <a:schemeClr val="dk1"/>
                </a:solidFill>
                <a:latin typeface="Nunito"/>
                <a:ea typeface="Nunito"/>
                <a:cs typeface="Nunito"/>
                <a:sym typeface="Nunito"/>
              </a:rPr>
              <a:t>ديناميات المجتمع المحلي حسب النوع الاجتماعي ما قبل الأزمات</a:t>
            </a:r>
            <a:endParaRPr>
              <a:latin typeface="Nunito"/>
              <a:ea typeface="Nunito"/>
              <a:cs typeface="Nunito"/>
              <a:sym typeface="Nunito"/>
            </a:endParaRPr>
          </a:p>
          <a:p>
            <a:pPr indent="-317500" lvl="0" marL="914400" rtl="1" algn="r">
              <a:lnSpc>
                <a:spcPct val="100000"/>
              </a:lnSpc>
              <a:spcBef>
                <a:spcPts val="0"/>
              </a:spcBef>
              <a:spcAft>
                <a:spcPts val="0"/>
              </a:spcAft>
              <a:buClr>
                <a:srgbClr val="660066"/>
              </a:buClr>
              <a:buSzPts val="1400"/>
              <a:buFont typeface="Nunito"/>
              <a:buChar char="●"/>
            </a:pPr>
            <a:r>
              <a:rPr lang="fr-FR" sz="1600">
                <a:latin typeface="Nunito"/>
                <a:ea typeface="Nunito"/>
                <a:cs typeface="Nunito"/>
                <a:sym typeface="Nunito"/>
              </a:rPr>
              <a:t>ضمان طرق / آلية إيصال وتسليم يمكن الوصول إليها</a:t>
            </a:r>
            <a:r>
              <a:rPr lang="fr-FR" sz="1600">
                <a:solidFill>
                  <a:schemeClr val="dk1"/>
                </a:solidFill>
                <a:latin typeface="Nunito"/>
                <a:ea typeface="Nunito"/>
                <a:cs typeface="Nunito"/>
                <a:sym typeface="Nunito"/>
              </a:rPr>
              <a:t> </a:t>
            </a:r>
            <a:endParaRPr>
              <a:latin typeface="Nunito"/>
              <a:ea typeface="Nunito"/>
              <a:cs typeface="Nunito"/>
              <a:sym typeface="Nunito"/>
            </a:endParaRPr>
          </a:p>
          <a:p>
            <a:pPr indent="-317500" lvl="0" marL="914400" rtl="1" algn="r">
              <a:lnSpc>
                <a:spcPct val="100000"/>
              </a:lnSpc>
              <a:spcBef>
                <a:spcPts val="0"/>
              </a:spcBef>
              <a:spcAft>
                <a:spcPts val="0"/>
              </a:spcAft>
              <a:buClr>
                <a:srgbClr val="660066"/>
              </a:buClr>
              <a:buSzPts val="1400"/>
              <a:buFont typeface="Nunito"/>
              <a:buChar char="●"/>
            </a:pPr>
            <a:r>
              <a:rPr lang="fr-FR" sz="1600">
                <a:solidFill>
                  <a:schemeClr val="dk1"/>
                </a:solidFill>
                <a:latin typeface="Nunito"/>
                <a:ea typeface="Nunito"/>
                <a:cs typeface="Nunito"/>
                <a:sym typeface="Nunito"/>
              </a:rPr>
              <a:t>مخاطر إساءة استخدام السلطة / الاحتيال، الاستغلال والاعتداء الجنسي</a:t>
            </a:r>
            <a:endParaRPr sz="1600">
              <a:solidFill>
                <a:schemeClr val="dk1"/>
              </a:solidFill>
              <a:latin typeface="Nunito"/>
              <a:ea typeface="Nunito"/>
              <a:cs typeface="Nunito"/>
              <a:sym typeface="Nunito"/>
            </a:endParaRPr>
          </a:p>
          <a:p>
            <a:pPr indent="0" lvl="0" marL="457200" rtl="0" algn="l">
              <a:lnSpc>
                <a:spcPct val="100000"/>
              </a:lnSpc>
              <a:spcBef>
                <a:spcPts val="600"/>
              </a:spcBef>
              <a:spcAft>
                <a:spcPts val="0"/>
              </a:spcAft>
              <a:buClr>
                <a:schemeClr val="dk1"/>
              </a:buClr>
              <a:buSzPts val="1800"/>
              <a:buNone/>
            </a:pPr>
            <a:r>
              <a:t/>
            </a:r>
            <a:endParaRPr sz="1200">
              <a:solidFill>
                <a:schemeClr val="dk1"/>
              </a:solidFill>
            </a:endParaRPr>
          </a:p>
          <a:p>
            <a:pPr indent="0" lvl="0" marL="0" rtl="0" algn="l">
              <a:lnSpc>
                <a:spcPct val="100000"/>
              </a:lnSpc>
              <a:spcBef>
                <a:spcPts val="0"/>
              </a:spcBef>
              <a:spcAft>
                <a:spcPts val="0"/>
              </a:spcAft>
              <a:buClr>
                <a:schemeClr val="dk1"/>
              </a:buClr>
              <a:buSzPts val="1800"/>
              <a:buNone/>
            </a:pPr>
            <a:r>
              <a:t/>
            </a:r>
            <a:endParaRPr sz="1200">
              <a:solidFill>
                <a:schemeClr val="dk1"/>
              </a:solidFill>
            </a:endParaRPr>
          </a:p>
          <a:p>
            <a:pPr indent="0" lvl="0" marL="0" rtl="0" algn="l">
              <a:lnSpc>
                <a:spcPct val="100000"/>
              </a:lnSpc>
              <a:spcBef>
                <a:spcPts val="0"/>
              </a:spcBef>
              <a:spcAft>
                <a:spcPts val="1600"/>
              </a:spcAft>
              <a:buClr>
                <a:schemeClr val="dk1"/>
              </a:buClr>
              <a:buSzPts val="1800"/>
              <a:buNone/>
            </a:pPr>
            <a:r>
              <a:t/>
            </a:r>
            <a:endParaRPr sz="1300"/>
          </a:p>
        </p:txBody>
      </p:sp>
      <p:sp>
        <p:nvSpPr>
          <p:cNvPr id="201" name="Google Shape;201;p6"/>
          <p:cNvSpPr txBox="1"/>
          <p:nvPr/>
        </p:nvSpPr>
        <p:spPr>
          <a:xfrm>
            <a:off x="1929525" y="3261833"/>
            <a:ext cx="6901200" cy="3254100"/>
          </a:xfrm>
          <a:prstGeom prst="rect">
            <a:avLst/>
          </a:prstGeom>
          <a:noFill/>
          <a:ln>
            <a:noFill/>
          </a:ln>
        </p:spPr>
        <p:txBody>
          <a:bodyPr anchorCtr="0" anchor="t" bIns="91425" lIns="91425" spcFirstLastPara="1" rIns="91425" wrap="square" tIns="91425">
            <a:noAutofit/>
          </a:bodyPr>
          <a:lstStyle/>
          <a:p>
            <a:pPr indent="0" lvl="0" marL="0" marR="0" rtl="1" algn="r">
              <a:lnSpc>
                <a:spcPct val="115000"/>
              </a:lnSpc>
              <a:spcBef>
                <a:spcPts val="0"/>
              </a:spcBef>
              <a:spcAft>
                <a:spcPts val="0"/>
              </a:spcAft>
              <a:buClr>
                <a:schemeClr val="dk1"/>
              </a:buClr>
              <a:buSzPts val="1100"/>
              <a:buFont typeface="Arial"/>
              <a:buNone/>
            </a:pPr>
            <a:r>
              <a:rPr b="1" i="0" lang="fr-FR" sz="2000" u="none" cap="none" strike="noStrike">
                <a:solidFill>
                  <a:srgbClr val="660066"/>
                </a:solidFill>
                <a:latin typeface="Nunito"/>
                <a:ea typeface="Nunito"/>
                <a:cs typeface="Nunito"/>
                <a:sym typeface="Nunito"/>
              </a:rPr>
              <a:t>إذن، ما الذي ينبغي القيام به؟ </a:t>
            </a:r>
            <a:endParaRPr b="1" i="0" sz="2000" u="none" cap="none" strike="noStrike">
              <a:solidFill>
                <a:srgbClr val="660066"/>
              </a:solidFill>
              <a:latin typeface="Nunito"/>
              <a:ea typeface="Nunito"/>
              <a:cs typeface="Nunito"/>
              <a:sym typeface="Nunito"/>
            </a:endParaRPr>
          </a:p>
          <a:p>
            <a:pPr indent="-330200" lvl="0" marL="457200" marR="0" rtl="1" algn="r">
              <a:lnSpc>
                <a:spcPct val="115000"/>
              </a:lnSpc>
              <a:spcBef>
                <a:spcPts val="0"/>
              </a:spcBef>
              <a:spcAft>
                <a:spcPts val="0"/>
              </a:spcAft>
              <a:buClr>
                <a:schemeClr val="dk1"/>
              </a:buClr>
              <a:buSzPts val="1600"/>
              <a:buFont typeface="Nunito"/>
              <a:buChar char="●"/>
            </a:pPr>
            <a:r>
              <a:rPr i="0" lang="fr-FR" sz="1600" u="none" cap="none" strike="noStrike">
                <a:solidFill>
                  <a:schemeClr val="dk1"/>
                </a:solidFill>
                <a:latin typeface="Nunito"/>
                <a:ea typeface="Nunito"/>
                <a:cs typeface="Nunito"/>
                <a:sym typeface="Nunito"/>
              </a:rPr>
              <a:t>تصميم برنامج مساعدات النقد والقسائم، والبدء فيه بتحليل مخاطر العنف القائم على النوع الاجتماعي/ طرق الحماية</a:t>
            </a:r>
            <a:endParaRPr i="0" sz="1600" u="none" cap="none" strike="noStrike">
              <a:solidFill>
                <a:schemeClr val="dk1"/>
              </a:solidFill>
              <a:latin typeface="Nunito"/>
              <a:ea typeface="Nunito"/>
              <a:cs typeface="Nunito"/>
              <a:sym typeface="Nunito"/>
            </a:endParaRPr>
          </a:p>
          <a:p>
            <a:pPr indent="-330200" lvl="0" marL="457200" marR="0" rtl="1" algn="r">
              <a:lnSpc>
                <a:spcPct val="115000"/>
              </a:lnSpc>
              <a:spcBef>
                <a:spcPts val="0"/>
              </a:spcBef>
              <a:spcAft>
                <a:spcPts val="0"/>
              </a:spcAft>
              <a:buClr>
                <a:schemeClr val="dk1"/>
              </a:buClr>
              <a:buSzPts val="1600"/>
              <a:buFont typeface="Nunito"/>
              <a:buChar char="●"/>
            </a:pPr>
            <a:r>
              <a:rPr i="0" lang="fr-FR" sz="1600" u="none" cap="none" strike="noStrike">
                <a:solidFill>
                  <a:schemeClr val="dk1"/>
                </a:solidFill>
                <a:latin typeface="Nunito"/>
                <a:ea typeface="Nunito"/>
                <a:cs typeface="Nunito"/>
                <a:sym typeface="Nunito"/>
              </a:rPr>
              <a:t>التأكد من توفر الآتي في الموقع:</a:t>
            </a:r>
            <a:endParaRPr i="0" sz="1600" u="none" cap="none" strike="noStrike">
              <a:solidFill>
                <a:schemeClr val="dk1"/>
              </a:solidFill>
              <a:latin typeface="Nunito"/>
              <a:ea typeface="Nunito"/>
              <a:cs typeface="Nunito"/>
              <a:sym typeface="Nunito"/>
            </a:endParaRPr>
          </a:p>
          <a:p>
            <a:pPr indent="-317500" lvl="0" marL="914400" marR="0" rtl="1" algn="r">
              <a:lnSpc>
                <a:spcPct val="115000"/>
              </a:lnSpc>
              <a:spcBef>
                <a:spcPts val="0"/>
              </a:spcBef>
              <a:spcAft>
                <a:spcPts val="0"/>
              </a:spcAft>
              <a:buClr>
                <a:schemeClr val="dk1"/>
              </a:buClr>
              <a:buSzPts val="1400"/>
              <a:buFont typeface="Nunito"/>
              <a:buChar char="●"/>
            </a:pPr>
            <a:r>
              <a:rPr i="0" lang="fr-FR" sz="1600" u="none" cap="none" strike="noStrike">
                <a:solidFill>
                  <a:schemeClr val="dk1"/>
                </a:solidFill>
                <a:latin typeface="Nunito"/>
                <a:ea typeface="Nunito"/>
                <a:cs typeface="Nunito"/>
                <a:sym typeface="Nunito"/>
              </a:rPr>
              <a:t>آليات قوية يتم بواسطتها الحصول على الملاحظات والتعليقات (التحدث مع المستفيدين!)</a:t>
            </a:r>
            <a:endParaRPr i="0" sz="1600" u="none" cap="none" strike="noStrike">
              <a:solidFill>
                <a:schemeClr val="dk1"/>
              </a:solidFill>
              <a:latin typeface="Nunito"/>
              <a:ea typeface="Nunito"/>
              <a:cs typeface="Nunito"/>
              <a:sym typeface="Nunito"/>
            </a:endParaRPr>
          </a:p>
          <a:p>
            <a:pPr indent="-317500" lvl="0" marL="914400" marR="0" rtl="1" algn="r">
              <a:lnSpc>
                <a:spcPct val="115000"/>
              </a:lnSpc>
              <a:spcBef>
                <a:spcPts val="0"/>
              </a:spcBef>
              <a:spcAft>
                <a:spcPts val="0"/>
              </a:spcAft>
              <a:buClr>
                <a:schemeClr val="dk1"/>
              </a:buClr>
              <a:buSzPts val="1400"/>
              <a:buFont typeface="Nunito"/>
              <a:buChar char="●"/>
            </a:pPr>
            <a:r>
              <a:rPr i="0" lang="fr-FR" sz="1600" u="none" cap="none" strike="noStrike">
                <a:solidFill>
                  <a:schemeClr val="dk1"/>
                </a:solidFill>
                <a:latin typeface="Nunito"/>
                <a:ea typeface="Nunito"/>
                <a:cs typeface="Nunito"/>
                <a:sym typeface="Nunito"/>
              </a:rPr>
              <a:t>إمكانية الاستماع إلى احتياجات / أولويات الأفراد الأكثر ضعفاً</a:t>
            </a:r>
            <a:endParaRPr>
              <a:latin typeface="Nunito"/>
              <a:ea typeface="Nunito"/>
              <a:cs typeface="Nunito"/>
              <a:sym typeface="Nunito"/>
            </a:endParaRPr>
          </a:p>
          <a:p>
            <a:pPr indent="-317500" lvl="0" marL="914400" marR="0" rtl="1" algn="r">
              <a:lnSpc>
                <a:spcPct val="115000"/>
              </a:lnSpc>
              <a:spcBef>
                <a:spcPts val="0"/>
              </a:spcBef>
              <a:spcAft>
                <a:spcPts val="0"/>
              </a:spcAft>
              <a:buClr>
                <a:schemeClr val="dk1"/>
              </a:buClr>
              <a:buSzPts val="1400"/>
              <a:buFont typeface="Nunito"/>
              <a:buChar char="●"/>
            </a:pPr>
            <a:r>
              <a:rPr i="0" lang="fr-FR" sz="1600" u="none" cap="none" strike="noStrike">
                <a:solidFill>
                  <a:schemeClr val="dk1"/>
                </a:solidFill>
                <a:latin typeface="Nunito"/>
                <a:ea typeface="Nunito"/>
                <a:cs typeface="Nunito"/>
                <a:sym typeface="Nunito"/>
              </a:rPr>
              <a:t>رابط لمسارات إحالة حالات العنف القائم على النوع الاجتماعي</a:t>
            </a:r>
            <a:endParaRPr>
              <a:latin typeface="Nunito"/>
              <a:ea typeface="Nunito"/>
              <a:cs typeface="Nunito"/>
              <a:sym typeface="Nunito"/>
            </a:endParaRPr>
          </a:p>
          <a:p>
            <a:pPr indent="-317500" lvl="0" marL="914400" marR="0" rtl="1" algn="r">
              <a:lnSpc>
                <a:spcPct val="115000"/>
              </a:lnSpc>
              <a:spcBef>
                <a:spcPts val="0"/>
              </a:spcBef>
              <a:spcAft>
                <a:spcPts val="0"/>
              </a:spcAft>
              <a:buClr>
                <a:schemeClr val="dk1"/>
              </a:buClr>
              <a:buSzPts val="1400"/>
              <a:buFont typeface="Nunito"/>
              <a:buChar char="●"/>
            </a:pPr>
            <a:r>
              <a:rPr i="0" lang="fr-FR" sz="1600" u="none" cap="none" strike="noStrike">
                <a:solidFill>
                  <a:schemeClr val="dk1"/>
                </a:solidFill>
                <a:latin typeface="Nunito"/>
                <a:ea typeface="Nunito"/>
                <a:cs typeface="Nunito"/>
                <a:sym typeface="Nunito"/>
              </a:rPr>
              <a:t>التأكد من تدريب فرقكم (بما في ذلك شركات المحمول الخاصة) + توقيعهم على قواعد السلوك</a:t>
            </a:r>
            <a:endParaRPr>
              <a:latin typeface="Nunito"/>
              <a:ea typeface="Nunito"/>
              <a:cs typeface="Nunito"/>
              <a:sym typeface="Nunito"/>
            </a:endParaRPr>
          </a:p>
          <a:p>
            <a:pPr indent="-317500" lvl="0" marL="914400" marR="0" rtl="1" algn="r">
              <a:lnSpc>
                <a:spcPct val="115000"/>
              </a:lnSpc>
              <a:spcBef>
                <a:spcPts val="0"/>
              </a:spcBef>
              <a:spcAft>
                <a:spcPts val="0"/>
              </a:spcAft>
              <a:buClr>
                <a:schemeClr val="dk1"/>
              </a:buClr>
              <a:buSzPts val="1400"/>
              <a:buFont typeface="Nunito"/>
              <a:buChar char="●"/>
            </a:pPr>
            <a:r>
              <a:rPr i="0" lang="fr-FR" sz="1600" u="none" cap="none" strike="noStrike">
                <a:solidFill>
                  <a:schemeClr val="dk1"/>
                </a:solidFill>
                <a:latin typeface="Nunito"/>
                <a:ea typeface="Nunito"/>
                <a:cs typeface="Nunito"/>
                <a:sym typeface="Nunito"/>
              </a:rPr>
              <a:t>وجود موظفات ضمن فرق الخطوط الأمامية التابعة لكم</a:t>
            </a:r>
            <a:endParaRPr>
              <a:latin typeface="Nunito"/>
              <a:ea typeface="Nunito"/>
              <a:cs typeface="Nunito"/>
              <a:sym typeface="Nunito"/>
            </a:endParaRPr>
          </a:p>
          <a:p>
            <a:pPr indent="-330200" lvl="0" marL="457200" marR="0" rtl="1" algn="r">
              <a:lnSpc>
                <a:spcPct val="115000"/>
              </a:lnSpc>
              <a:spcBef>
                <a:spcPts val="0"/>
              </a:spcBef>
              <a:spcAft>
                <a:spcPts val="0"/>
              </a:spcAft>
              <a:buClr>
                <a:schemeClr val="dk1"/>
              </a:buClr>
              <a:buSzPts val="1600"/>
              <a:buFont typeface="Nunito"/>
              <a:buChar char="●"/>
            </a:pPr>
            <a:r>
              <a:rPr i="0" lang="fr-FR" sz="1600" u="none" cap="none" strike="noStrike">
                <a:solidFill>
                  <a:schemeClr val="dk1"/>
                </a:solidFill>
                <a:latin typeface="Nunito"/>
                <a:ea typeface="Nunito"/>
                <a:cs typeface="Nunito"/>
                <a:sym typeface="Nunito"/>
              </a:rPr>
              <a:t>الرصد والمراقبة الدورية</a:t>
            </a:r>
            <a:endParaRPr>
              <a:latin typeface="Nunito"/>
              <a:ea typeface="Nunito"/>
              <a:cs typeface="Nunito"/>
              <a:sym typeface="Nunito"/>
            </a:endParaRPr>
          </a:p>
        </p:txBody>
      </p:sp>
      <p:sp>
        <p:nvSpPr>
          <p:cNvPr id="202" name="Google Shape;202;p6"/>
          <p:cNvSpPr/>
          <p:nvPr/>
        </p:nvSpPr>
        <p:spPr>
          <a:xfrm rot="-2022741">
            <a:off x="710919" y="3357326"/>
            <a:ext cx="1069684" cy="2395972"/>
          </a:xfrm>
          <a:prstGeom prst="curvedRightArrow">
            <a:avLst>
              <a:gd fmla="val 25000" name="adj1"/>
              <a:gd fmla="val 50000" name="adj2"/>
              <a:gd fmla="val 25000" name="adj3"/>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6"/>
          <p:cNvSpPr/>
          <p:nvPr/>
        </p:nvSpPr>
        <p:spPr>
          <a:xfrm>
            <a:off x="7143800" y="1434210"/>
            <a:ext cx="1714500" cy="1841700"/>
          </a:xfrm>
          <a:prstGeom prst="triangle">
            <a:avLst>
              <a:gd fmla="val 50000" name="adj"/>
            </a:avLst>
          </a:prstGeom>
          <a:solidFill>
            <a:srgbClr val="B2A0C7"/>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6"/>
          <p:cNvSpPr txBox="1"/>
          <p:nvPr/>
        </p:nvSpPr>
        <p:spPr>
          <a:xfrm>
            <a:off x="7569200" y="1814936"/>
            <a:ext cx="8637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fr-FR" sz="8800" u="none" cap="none" strike="noStrike">
                <a:solidFill>
                  <a:schemeClr val="lt1"/>
                </a:solidFill>
                <a:latin typeface="Calibri"/>
                <a:ea typeface="Calibri"/>
                <a:cs typeface="Calibri"/>
                <a:sym typeface="Calibri"/>
              </a:rPr>
              <a:t>!</a:t>
            </a:r>
            <a:endParaRPr b="1" i="0" sz="8800" u="none" cap="none" strike="noStrike">
              <a:solidFill>
                <a:schemeClr val="lt1"/>
              </a:solidFill>
              <a:latin typeface="Calibri"/>
              <a:ea typeface="Calibri"/>
              <a:cs typeface="Calibri"/>
              <a:sym typeface="Calibri"/>
            </a:endParaRPr>
          </a:p>
        </p:txBody>
      </p:sp>
      <p:sp>
        <p:nvSpPr>
          <p:cNvPr id="205" name="Google Shape;205;p6"/>
          <p:cNvSpPr txBox="1"/>
          <p:nvPr/>
        </p:nvSpPr>
        <p:spPr>
          <a:xfrm>
            <a:off x="1773625" y="323850"/>
            <a:ext cx="7212900" cy="1015800"/>
          </a:xfrm>
          <a:prstGeom prst="rect">
            <a:avLst/>
          </a:prstGeom>
          <a:noFill/>
          <a:ln>
            <a:noFill/>
          </a:ln>
        </p:spPr>
        <p:txBody>
          <a:bodyPr anchorCtr="0" anchor="t" bIns="91425" lIns="91425" spcFirstLastPara="1" rIns="91425" wrap="square" tIns="91425">
            <a:spAutoFit/>
          </a:bodyPr>
          <a:lstStyle/>
          <a:p>
            <a:pPr indent="0" lvl="0" marL="0" rtl="1" algn="r">
              <a:spcBef>
                <a:spcPts val="600"/>
              </a:spcBef>
              <a:spcAft>
                <a:spcPts val="0"/>
              </a:spcAft>
              <a:buClr>
                <a:srgbClr val="660066"/>
              </a:buClr>
              <a:buSzPts val="1800"/>
              <a:buFont typeface="Arial"/>
              <a:buNone/>
            </a:pPr>
            <a:r>
              <a:rPr b="1" lang="fr-FR" sz="2700">
                <a:solidFill>
                  <a:srgbClr val="660066"/>
                </a:solidFill>
                <a:latin typeface="Nunito"/>
                <a:ea typeface="Nunito"/>
                <a:cs typeface="Nunito"/>
                <a:sym typeface="Nunito"/>
              </a:rPr>
              <a:t>المصادر المحتملة لمخاطر العنف القائم على النوع الاجتماعي التي تواجهها مساعدات النقد والقسائم:</a:t>
            </a:r>
            <a:endParaRPr sz="2700">
              <a:latin typeface="Calibri"/>
              <a:ea typeface="Calibri"/>
              <a:cs typeface="Calibri"/>
              <a:sym typeface="Calibri"/>
            </a:endParaRPr>
          </a:p>
        </p:txBody>
      </p:sp>
      <p:pic>
        <p:nvPicPr>
          <p:cNvPr id="206" name="Google Shape;206;p6"/>
          <p:cNvPicPr preferRelativeResize="0"/>
          <p:nvPr/>
        </p:nvPicPr>
        <p:blipFill rotWithShape="1">
          <a:blip r:embed="rId3">
            <a:alphaModFix/>
          </a:blip>
          <a:srcRect b="0" l="0" r="0" t="0"/>
          <a:stretch/>
        </p:blipFill>
        <p:spPr>
          <a:xfrm>
            <a:off x="55125" y="54588"/>
            <a:ext cx="870986" cy="516075"/>
          </a:xfrm>
          <a:prstGeom prst="rect">
            <a:avLst/>
          </a:prstGeom>
          <a:noFill/>
          <a:ln>
            <a:noFill/>
          </a:ln>
        </p:spPr>
      </p:pic>
      <p:pic>
        <p:nvPicPr>
          <p:cNvPr id="207" name="Google Shape;207;p6"/>
          <p:cNvPicPr preferRelativeResize="0"/>
          <p:nvPr/>
        </p:nvPicPr>
        <p:blipFill>
          <a:blip r:embed="rId4">
            <a:alphaModFix/>
          </a:blip>
          <a:stretch>
            <a:fillRect/>
          </a:stretch>
        </p:blipFill>
        <p:spPr>
          <a:xfrm>
            <a:off x="1046626" y="95551"/>
            <a:ext cx="956124" cy="43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txBox="1"/>
          <p:nvPr>
            <p:ph type="title"/>
          </p:nvPr>
        </p:nvSpPr>
        <p:spPr>
          <a:xfrm>
            <a:off x="2115223" y="85025"/>
            <a:ext cx="6861300" cy="7635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rgbClr val="660066"/>
              </a:buClr>
              <a:buSzPts val="2800"/>
              <a:buFont typeface="Calibri"/>
              <a:buNone/>
            </a:pPr>
            <a:r>
              <a:rPr b="1" lang="fr-FR" sz="2700">
                <a:solidFill>
                  <a:srgbClr val="660066"/>
                </a:solidFill>
                <a:latin typeface="Nunito"/>
                <a:ea typeface="Nunito"/>
                <a:cs typeface="Nunito"/>
                <a:sym typeface="Nunito"/>
              </a:rPr>
              <a:t>الشكل النموذجي لتحليل مخاطر العنف القائم على النوع الاجتماعي من اجل مساعدات النقد والقسائم</a:t>
            </a:r>
            <a:br>
              <a:rPr b="1" lang="fr-FR" sz="2700">
                <a:solidFill>
                  <a:srgbClr val="660066"/>
                </a:solidFill>
                <a:latin typeface="Nunito"/>
                <a:ea typeface="Nunito"/>
                <a:cs typeface="Nunito"/>
                <a:sym typeface="Nunito"/>
              </a:rPr>
            </a:br>
            <a:endParaRPr b="1" sz="2700">
              <a:solidFill>
                <a:srgbClr val="660066"/>
              </a:solidFill>
              <a:latin typeface="Nunito"/>
              <a:ea typeface="Nunito"/>
              <a:cs typeface="Nunito"/>
              <a:sym typeface="Nunito"/>
            </a:endParaRPr>
          </a:p>
        </p:txBody>
      </p:sp>
      <p:pic>
        <p:nvPicPr>
          <p:cNvPr id="214" name="Google Shape;214;p7"/>
          <p:cNvPicPr preferRelativeResize="0"/>
          <p:nvPr/>
        </p:nvPicPr>
        <p:blipFill>
          <a:blip r:embed="rId3">
            <a:alphaModFix/>
          </a:blip>
          <a:stretch>
            <a:fillRect/>
          </a:stretch>
        </p:blipFill>
        <p:spPr>
          <a:xfrm>
            <a:off x="697650" y="1448100"/>
            <a:ext cx="7784517" cy="5105100"/>
          </a:xfrm>
          <a:prstGeom prst="rect">
            <a:avLst/>
          </a:prstGeom>
          <a:noFill/>
          <a:ln>
            <a:noFill/>
          </a:ln>
        </p:spPr>
      </p:pic>
      <p:pic>
        <p:nvPicPr>
          <p:cNvPr id="215" name="Google Shape;215;p7"/>
          <p:cNvPicPr preferRelativeResize="0"/>
          <p:nvPr/>
        </p:nvPicPr>
        <p:blipFill rotWithShape="1">
          <a:blip r:embed="rId4">
            <a:alphaModFix/>
          </a:blip>
          <a:srcRect b="0" l="0" r="0" t="0"/>
          <a:stretch/>
        </p:blipFill>
        <p:spPr>
          <a:xfrm>
            <a:off x="55125" y="54588"/>
            <a:ext cx="870986" cy="516075"/>
          </a:xfrm>
          <a:prstGeom prst="rect">
            <a:avLst/>
          </a:prstGeom>
          <a:noFill/>
          <a:ln>
            <a:noFill/>
          </a:ln>
        </p:spPr>
      </p:pic>
      <p:pic>
        <p:nvPicPr>
          <p:cNvPr id="216" name="Google Shape;216;p7"/>
          <p:cNvPicPr preferRelativeResize="0"/>
          <p:nvPr/>
        </p:nvPicPr>
        <p:blipFill>
          <a:blip r:embed="rId5">
            <a:alphaModFix/>
          </a:blip>
          <a:stretch>
            <a:fillRect/>
          </a:stretch>
        </p:blipFill>
        <p:spPr>
          <a:xfrm>
            <a:off x="1046626" y="95551"/>
            <a:ext cx="956124" cy="43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p:nvPr/>
        </p:nvSpPr>
        <p:spPr>
          <a:xfrm>
            <a:off x="381000" y="5247000"/>
            <a:ext cx="8447700" cy="1448100"/>
          </a:xfrm>
          <a:prstGeom prst="roundRect">
            <a:avLst>
              <a:gd fmla="val 16667" name="adj"/>
            </a:avLst>
          </a:prstGeom>
          <a:solidFill>
            <a:srgbClr val="FFFFFF"/>
          </a:solidFill>
          <a:ln cap="flat" cmpd="sng" w="19050">
            <a:solidFill>
              <a:srgbClr val="660066"/>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22" name="Google Shape;222;p9"/>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133300" y="5176350"/>
            <a:ext cx="8877300" cy="1589700"/>
          </a:xfrm>
          <a:prstGeom prst="rect">
            <a:avLst/>
          </a:prstGeom>
          <a:solidFill>
            <a:schemeClr val="lt1">
              <a:alpha val="53333"/>
            </a:schemeClr>
          </a:solidFill>
          <a:ln>
            <a:noFill/>
          </a:ln>
        </p:spPr>
        <p:txBody>
          <a:bodyPr anchorCtr="0" anchor="ctr" bIns="45700" lIns="91425" spcFirstLastPara="1" rIns="91425" wrap="square" tIns="45700">
            <a:noAutofit/>
          </a:bodyPr>
          <a:lstStyle/>
          <a:p>
            <a:pPr indent="0" lvl="0" marL="457200" rtl="1" algn="r">
              <a:spcBef>
                <a:spcPts val="1600"/>
              </a:spcBef>
              <a:spcAft>
                <a:spcPts val="0"/>
              </a:spcAft>
              <a:buClr>
                <a:schemeClr val="dk1"/>
              </a:buClr>
              <a:buSzPts val="1800"/>
              <a:buFont typeface="Arial"/>
              <a:buNone/>
            </a:pPr>
            <a:r>
              <a:rPr lang="fr-FR" sz="1600">
                <a:solidFill>
                  <a:schemeClr val="dk1"/>
                </a:solidFill>
                <a:latin typeface="Nunito"/>
                <a:ea typeface="Nunito"/>
                <a:cs typeface="Nunito"/>
                <a:sym typeface="Nunito"/>
              </a:rPr>
              <a:t>لمزيد من المعلومات حول هذا الأمر: يرجى الاطلاع على </a:t>
            </a:r>
            <a:r>
              <a:rPr b="1" lang="fr-FR" sz="1600" u="sng">
                <a:solidFill>
                  <a:srgbClr val="0070C0"/>
                </a:solidFill>
                <a:latin typeface="Nunito"/>
                <a:ea typeface="Nunito"/>
                <a:cs typeface="Nunito"/>
                <a:sym typeface="Nunito"/>
              </a:rPr>
              <a:t>دليل الجيب عن العنف القائم بالنوع الاجتماعي </a:t>
            </a:r>
            <a:r>
              <a:rPr lang="fr-FR" sz="1600">
                <a:solidFill>
                  <a:schemeClr val="dk1"/>
                </a:solidFill>
                <a:latin typeface="Nunito"/>
                <a:ea typeface="Nunito"/>
                <a:cs typeface="Nunito"/>
                <a:sym typeface="Nunito"/>
              </a:rPr>
              <a:t>(متوفر بعدة لغات وعلى كذلك على هيئة تطبيق!)</a:t>
            </a:r>
            <a:endParaRPr sz="3200">
              <a:solidFill>
                <a:schemeClr val="dk1"/>
              </a:solidFill>
              <a:latin typeface="Nunito"/>
              <a:ea typeface="Nunito"/>
              <a:cs typeface="Nunito"/>
              <a:sym typeface="Nunito"/>
            </a:endParaRPr>
          </a:p>
          <a:p>
            <a:pPr indent="0" lvl="0" marL="457200" rtl="1" algn="r">
              <a:spcBef>
                <a:spcPts val="1600"/>
              </a:spcBef>
              <a:spcAft>
                <a:spcPts val="0"/>
              </a:spcAft>
              <a:buClr>
                <a:schemeClr val="dk1"/>
              </a:buClr>
              <a:buSzPts val="1800"/>
              <a:buFont typeface="Arial"/>
              <a:buNone/>
            </a:pPr>
            <a:r>
              <a:rPr lang="fr-FR" sz="1600">
                <a:solidFill>
                  <a:schemeClr val="dk1"/>
                </a:solidFill>
                <a:latin typeface="Nunito"/>
                <a:ea typeface="Nunito"/>
                <a:cs typeface="Nunito"/>
                <a:sym typeface="Nunito"/>
              </a:rPr>
              <a:t>... والتأكد من أنكم قمتم باستشارة الزملاء المختصين بشؤون العنف القائم على النوع الاجتماعي أو الحماية قبل قيامكم بأي تقييم/ زيارة ميدانية/ مناقشات جماعية مركزة FGD، إلخ...!</a:t>
            </a:r>
            <a:endParaRPr sz="1800">
              <a:solidFill>
                <a:schemeClr val="lt1"/>
              </a:solidFill>
              <a:latin typeface="Nunito"/>
              <a:ea typeface="Nunito"/>
              <a:cs typeface="Nunito"/>
              <a:sym typeface="Nunito"/>
            </a:endParaRPr>
          </a:p>
        </p:txBody>
      </p:sp>
      <p:sp>
        <p:nvSpPr>
          <p:cNvPr id="224" name="Google Shape;224;p9"/>
          <p:cNvSpPr txBox="1"/>
          <p:nvPr>
            <p:ph idx="1" type="body"/>
          </p:nvPr>
        </p:nvSpPr>
        <p:spPr>
          <a:xfrm>
            <a:off x="4414350" y="1631150"/>
            <a:ext cx="4628100" cy="3373200"/>
          </a:xfrm>
          <a:prstGeom prst="rect">
            <a:avLst/>
          </a:prstGeom>
          <a:noFill/>
          <a:ln>
            <a:noFill/>
          </a:ln>
        </p:spPr>
        <p:txBody>
          <a:bodyPr anchorCtr="0" anchor="t" bIns="91425" lIns="91425" spcFirstLastPara="1" rIns="91425" wrap="square" tIns="91425">
            <a:noAutofit/>
          </a:bodyPr>
          <a:lstStyle/>
          <a:p>
            <a:pPr indent="0" lvl="0" marL="0" rtl="1" algn="r">
              <a:lnSpc>
                <a:spcPct val="100000"/>
              </a:lnSpc>
              <a:spcBef>
                <a:spcPts val="0"/>
              </a:spcBef>
              <a:spcAft>
                <a:spcPts val="0"/>
              </a:spcAft>
              <a:buClr>
                <a:srgbClr val="660066"/>
              </a:buClr>
              <a:buSzPts val="1800"/>
              <a:buNone/>
            </a:pPr>
            <a:r>
              <a:t/>
            </a:r>
            <a:endParaRPr b="1" sz="2400">
              <a:solidFill>
                <a:srgbClr val="660066"/>
              </a:solidFill>
              <a:latin typeface="Nunito"/>
              <a:ea typeface="Nunito"/>
              <a:cs typeface="Nunito"/>
              <a:sym typeface="Nunito"/>
            </a:endParaRPr>
          </a:p>
          <a:p>
            <a:pPr indent="0" lvl="0" marL="0" rtl="1" algn="r">
              <a:lnSpc>
                <a:spcPct val="100000"/>
              </a:lnSpc>
              <a:spcBef>
                <a:spcPts val="0"/>
              </a:spcBef>
              <a:spcAft>
                <a:spcPts val="0"/>
              </a:spcAft>
              <a:buClr>
                <a:srgbClr val="000000"/>
              </a:buClr>
              <a:buSzPts val="1800"/>
              <a:buNone/>
            </a:pPr>
            <a:r>
              <a:rPr lang="fr-FR" sz="1800">
                <a:solidFill>
                  <a:srgbClr val="000000"/>
                </a:solidFill>
                <a:latin typeface="Nunito"/>
                <a:ea typeface="Nunito"/>
                <a:cs typeface="Nunito"/>
                <a:sym typeface="Nunito"/>
              </a:rPr>
              <a:t>لا ينبغي </a:t>
            </a:r>
            <a:r>
              <a:rPr b="1" i="1" lang="fr-FR" sz="1800">
                <a:solidFill>
                  <a:srgbClr val="000000"/>
                </a:solidFill>
                <a:latin typeface="Nunito"/>
                <a:ea typeface="Nunito"/>
                <a:cs typeface="Nunito"/>
                <a:sym typeface="Nunito"/>
              </a:rPr>
              <a:t>أبدا</a:t>
            </a:r>
            <a:r>
              <a:rPr lang="fr-FR" sz="1800">
                <a:solidFill>
                  <a:srgbClr val="000000"/>
                </a:solidFill>
                <a:latin typeface="Nunito"/>
                <a:ea typeface="Nunito"/>
                <a:cs typeface="Nunito"/>
                <a:sym typeface="Nunito"/>
              </a:rPr>
              <a:t> على غير المُختصين في مجل الحماية سؤال المستفيدين عن أي نوع من التجارب الشخصية لحوادث العنف (العنف القائم على النوع الاجتماعي، العنف المنزلي، الاعتداء الجنسي، وما إلى ذلك)</a:t>
            </a:r>
            <a:endParaRPr>
              <a:latin typeface="Nunito"/>
              <a:ea typeface="Nunito"/>
              <a:cs typeface="Nunito"/>
              <a:sym typeface="Nunito"/>
            </a:endParaRPr>
          </a:p>
          <a:p>
            <a:pPr indent="-330200" lvl="0" marL="914400" rtl="1" algn="r">
              <a:lnSpc>
                <a:spcPct val="100000"/>
              </a:lnSpc>
              <a:spcBef>
                <a:spcPts val="1600"/>
              </a:spcBef>
              <a:spcAft>
                <a:spcPts val="0"/>
              </a:spcAft>
              <a:buClr>
                <a:srgbClr val="660066"/>
              </a:buClr>
              <a:buSzPts val="1600"/>
              <a:buFont typeface="Nunito"/>
              <a:buChar char="●"/>
            </a:pPr>
            <a:r>
              <a:rPr lang="fr-FR" sz="1600">
                <a:solidFill>
                  <a:srgbClr val="000000"/>
                </a:solidFill>
                <a:latin typeface="Nunito"/>
                <a:ea typeface="Nunito"/>
                <a:cs typeface="Nunito"/>
                <a:sym typeface="Nunito"/>
              </a:rPr>
              <a:t>السؤال عن المخاطر العامة أو الاتجاهات العامة أو آليات التعامل والتأقلم الفردية / المجتمعية</a:t>
            </a:r>
            <a:endParaRPr>
              <a:latin typeface="Nunito"/>
              <a:ea typeface="Nunito"/>
              <a:cs typeface="Nunito"/>
              <a:sym typeface="Nunito"/>
            </a:endParaRPr>
          </a:p>
          <a:p>
            <a:pPr indent="-330200" lvl="0" marL="914400" rtl="1" algn="r">
              <a:lnSpc>
                <a:spcPct val="100000"/>
              </a:lnSpc>
              <a:spcBef>
                <a:spcPts val="0"/>
              </a:spcBef>
              <a:spcAft>
                <a:spcPts val="0"/>
              </a:spcAft>
              <a:buClr>
                <a:srgbClr val="660066"/>
              </a:buClr>
              <a:buSzPts val="1600"/>
              <a:buFont typeface="Nunito"/>
              <a:buChar char="●"/>
            </a:pPr>
            <a:r>
              <a:rPr lang="fr-FR" sz="1600">
                <a:solidFill>
                  <a:srgbClr val="000000"/>
                </a:solidFill>
                <a:latin typeface="Nunito"/>
                <a:ea typeface="Nunito"/>
                <a:cs typeface="Nunito"/>
                <a:sym typeface="Nunito"/>
              </a:rPr>
              <a:t>إذا قام أحد الأشخاص بمحاكاتكم عن حادث عنف قائم على أساس النوع الاجتماعي أو إبلاغكم بحالة - لا تقومون بأي إجراء حيال ذلك، وإنما قدموا لذلك الشخص تفاصيل الاتصال بالمختصين بهذه الخدمة (الخدمات)</a:t>
            </a:r>
            <a:endParaRPr sz="1600">
              <a:solidFill>
                <a:srgbClr val="000000"/>
              </a:solidFill>
              <a:latin typeface="Nunito"/>
              <a:ea typeface="Nunito"/>
              <a:cs typeface="Nunito"/>
              <a:sym typeface="Nunito"/>
            </a:endParaRPr>
          </a:p>
          <a:p>
            <a:pPr indent="0" lvl="0" marL="457200" rtl="1" algn="r">
              <a:lnSpc>
                <a:spcPct val="100000"/>
              </a:lnSpc>
              <a:spcBef>
                <a:spcPts val="1600"/>
              </a:spcBef>
              <a:spcAft>
                <a:spcPts val="0"/>
              </a:spcAft>
              <a:buClr>
                <a:srgbClr val="000000"/>
              </a:buClr>
              <a:buSzPts val="1800"/>
              <a:buNone/>
            </a:pPr>
            <a:r>
              <a:t/>
            </a:r>
            <a:endParaRPr>
              <a:latin typeface="Nunito"/>
              <a:ea typeface="Nunito"/>
              <a:cs typeface="Nunito"/>
              <a:sym typeface="Nunito"/>
            </a:endParaRPr>
          </a:p>
          <a:p>
            <a:pPr indent="0" lvl="0" marL="0" rtl="0" algn="l">
              <a:lnSpc>
                <a:spcPct val="100000"/>
              </a:lnSpc>
              <a:spcBef>
                <a:spcPts val="1600"/>
              </a:spcBef>
              <a:spcAft>
                <a:spcPts val="1600"/>
              </a:spcAft>
              <a:buClr>
                <a:schemeClr val="dk1"/>
              </a:buClr>
              <a:buSzPts val="1800"/>
              <a:buNone/>
            </a:pPr>
            <a:r>
              <a:t/>
            </a:r>
            <a:endParaRPr/>
          </a:p>
        </p:txBody>
      </p:sp>
      <p:pic>
        <p:nvPicPr>
          <p:cNvPr descr="picture hands copie.png" id="225" name="Google Shape;225;p9"/>
          <p:cNvPicPr preferRelativeResize="0"/>
          <p:nvPr/>
        </p:nvPicPr>
        <p:blipFill rotWithShape="1">
          <a:blip r:embed="rId3">
            <a:alphaModFix/>
          </a:blip>
          <a:srcRect b="0" l="0" r="0" t="0"/>
          <a:stretch/>
        </p:blipFill>
        <p:spPr>
          <a:xfrm>
            <a:off x="0" y="1853488"/>
            <a:ext cx="4296100" cy="3151025"/>
          </a:xfrm>
          <a:prstGeom prst="rect">
            <a:avLst/>
          </a:prstGeom>
          <a:noFill/>
          <a:ln>
            <a:noFill/>
          </a:ln>
        </p:spPr>
      </p:pic>
      <p:sp>
        <p:nvSpPr>
          <p:cNvPr id="226" name="Google Shape;226;p9"/>
          <p:cNvSpPr txBox="1"/>
          <p:nvPr/>
        </p:nvSpPr>
        <p:spPr>
          <a:xfrm>
            <a:off x="5189475" y="420425"/>
            <a:ext cx="3705000" cy="8157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Clr>
                <a:srgbClr val="660066"/>
              </a:buClr>
              <a:buSzPts val="1800"/>
              <a:buFont typeface="Arial"/>
              <a:buNone/>
            </a:pPr>
            <a:r>
              <a:rPr b="1" lang="fr-FR" sz="2700">
                <a:solidFill>
                  <a:srgbClr val="660066"/>
                </a:solidFill>
                <a:latin typeface="Nunito"/>
                <a:ea typeface="Nunito"/>
                <a:cs typeface="Nunito"/>
                <a:sym typeface="Nunito"/>
              </a:rPr>
              <a:t>اعتبارات رئيسية</a:t>
            </a:r>
            <a:endParaRPr b="1" sz="2700">
              <a:solidFill>
                <a:schemeClr val="dk1"/>
              </a:solidFill>
              <a:latin typeface="Nunito"/>
              <a:ea typeface="Nunito"/>
              <a:cs typeface="Nunito"/>
              <a:sym typeface="Nunito"/>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27" name="Google Shape;227;p9"/>
          <p:cNvPicPr preferRelativeResize="0"/>
          <p:nvPr/>
        </p:nvPicPr>
        <p:blipFill rotWithShape="1">
          <a:blip r:embed="rId4">
            <a:alphaModFix/>
          </a:blip>
          <a:srcRect b="0" l="0" r="0" t="0"/>
          <a:stretch/>
        </p:blipFill>
        <p:spPr>
          <a:xfrm>
            <a:off x="55125" y="54588"/>
            <a:ext cx="870986" cy="516075"/>
          </a:xfrm>
          <a:prstGeom prst="rect">
            <a:avLst/>
          </a:prstGeom>
          <a:noFill/>
          <a:ln>
            <a:noFill/>
          </a:ln>
        </p:spPr>
      </p:pic>
      <p:pic>
        <p:nvPicPr>
          <p:cNvPr id="228" name="Google Shape;228;p9"/>
          <p:cNvPicPr preferRelativeResize="0"/>
          <p:nvPr/>
        </p:nvPicPr>
        <p:blipFill>
          <a:blip r:embed="rId5">
            <a:alphaModFix/>
          </a:blip>
          <a:stretch>
            <a:fillRect/>
          </a:stretch>
        </p:blipFill>
        <p:spPr>
          <a:xfrm>
            <a:off x="1046626" y="95551"/>
            <a:ext cx="956124" cy="434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3672f4bab7_2_45"/>
          <p:cNvSpPr/>
          <p:nvPr/>
        </p:nvSpPr>
        <p:spPr>
          <a:xfrm>
            <a:off x="-50" y="0"/>
            <a:ext cx="9144000" cy="1448100"/>
          </a:xfrm>
          <a:prstGeom prst="rect">
            <a:avLst/>
          </a:prstGeom>
          <a:solidFill>
            <a:srgbClr val="ECE5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13672f4bab7_2_45"/>
          <p:cNvSpPr txBox="1"/>
          <p:nvPr>
            <p:ph type="title"/>
          </p:nvPr>
        </p:nvSpPr>
        <p:spPr>
          <a:xfrm>
            <a:off x="4692400" y="437700"/>
            <a:ext cx="5376900" cy="572700"/>
          </a:xfrm>
          <a:prstGeom prst="rect">
            <a:avLst/>
          </a:prstGeom>
          <a:noFill/>
          <a:ln>
            <a:noFill/>
          </a:ln>
        </p:spPr>
        <p:txBody>
          <a:bodyPr anchorCtr="0" anchor="t" bIns="91425" lIns="91425" spcFirstLastPara="1" rIns="91425" wrap="square" tIns="91425">
            <a:noAutofit/>
          </a:bodyPr>
          <a:lstStyle/>
          <a:p>
            <a:pPr indent="0" lvl="0" marL="0" rtl="1" algn="ctr">
              <a:lnSpc>
                <a:spcPct val="100000"/>
              </a:lnSpc>
              <a:spcBef>
                <a:spcPts val="0"/>
              </a:spcBef>
              <a:spcAft>
                <a:spcPts val="0"/>
              </a:spcAft>
              <a:buSzPts val="3111"/>
              <a:buNone/>
            </a:pPr>
            <a:r>
              <a:rPr b="1" lang="fr-FR" sz="2700">
                <a:solidFill>
                  <a:srgbClr val="660066"/>
                </a:solidFill>
                <a:latin typeface="Nunito"/>
                <a:ea typeface="Nunito"/>
                <a:cs typeface="Nunito"/>
                <a:sym typeface="Nunito"/>
              </a:rPr>
              <a:t>التعلُّم من الميدان</a:t>
            </a:r>
            <a:endParaRPr b="1" sz="2700">
              <a:solidFill>
                <a:srgbClr val="660066"/>
              </a:solidFill>
              <a:latin typeface="Nunito"/>
              <a:ea typeface="Nunito"/>
              <a:cs typeface="Nunito"/>
              <a:sym typeface="Nunito"/>
            </a:endParaRPr>
          </a:p>
          <a:p>
            <a:pPr indent="0" lvl="0" marL="0" rtl="1" algn="l">
              <a:lnSpc>
                <a:spcPct val="100000"/>
              </a:lnSpc>
              <a:spcBef>
                <a:spcPts val="0"/>
              </a:spcBef>
              <a:spcAft>
                <a:spcPts val="0"/>
              </a:spcAft>
              <a:buSzPts val="3111"/>
              <a:buNone/>
            </a:pPr>
            <a:r>
              <a:t/>
            </a:r>
            <a:endParaRPr/>
          </a:p>
        </p:txBody>
      </p:sp>
      <p:sp>
        <p:nvSpPr>
          <p:cNvPr id="236" name="Google Shape;236;g13672f4bab7_2_45"/>
          <p:cNvSpPr txBox="1"/>
          <p:nvPr>
            <p:ph idx="1" type="body"/>
          </p:nvPr>
        </p:nvSpPr>
        <p:spPr>
          <a:xfrm>
            <a:off x="4429650" y="1749739"/>
            <a:ext cx="4498500" cy="4784100"/>
          </a:xfrm>
          <a:prstGeom prst="rect">
            <a:avLst/>
          </a:prstGeom>
          <a:noFill/>
          <a:ln>
            <a:noFill/>
          </a:ln>
        </p:spPr>
        <p:txBody>
          <a:bodyPr anchorCtr="0" anchor="t" bIns="91425" lIns="91425" spcFirstLastPara="1" rIns="91425" wrap="square" tIns="91425">
            <a:normAutofit fontScale="85000" lnSpcReduction="20000"/>
          </a:bodyPr>
          <a:lstStyle/>
          <a:p>
            <a:pPr indent="-330200" lvl="0" marL="457200" rtl="1" algn="r">
              <a:lnSpc>
                <a:spcPct val="150000"/>
              </a:lnSpc>
              <a:spcBef>
                <a:spcPts val="0"/>
              </a:spcBef>
              <a:spcAft>
                <a:spcPts val="0"/>
              </a:spcAft>
              <a:buClr>
                <a:srgbClr val="660066"/>
              </a:buClr>
              <a:buSzPct val="100000"/>
              <a:buFont typeface="Nunito"/>
              <a:buChar char="●"/>
            </a:pPr>
            <a:r>
              <a:rPr lang="fr-FR" sz="1600" u="sng">
                <a:solidFill>
                  <a:schemeClr val="hlink"/>
                </a:solidFill>
                <a:latin typeface="Nunito"/>
                <a:ea typeface="Nunito"/>
                <a:cs typeface="Nunito"/>
                <a:sym typeface="Nunito"/>
                <a:hlinkClick r:id="rId3"/>
              </a:rPr>
              <a:t>أوكرانيا ومولدوفا</a:t>
            </a:r>
            <a:r>
              <a:rPr lang="fr-FR" sz="1600">
                <a:latin typeface="Nunito"/>
                <a:ea typeface="Nunito"/>
                <a:cs typeface="Nunito"/>
                <a:sym typeface="Nunito"/>
              </a:rPr>
              <a:t>: فرقة العمل المعنية بالتصدي للعنف القائم على النوع الاجتماعي-المساعدة النقدية وبالقسائم الشرائية لأوكرانيا، مراجعة الأدوات (الرصد اللاحق للتوزيع، تحليل السوق، قواعد السلوك للأُسَر المضيفة، </a:t>
            </a:r>
            <a:r>
              <a:rPr lang="fr-FR" sz="1600" u="sng">
                <a:solidFill>
                  <a:schemeClr val="hlink"/>
                </a:solidFill>
                <a:latin typeface="Nunito"/>
                <a:ea typeface="Nunito"/>
                <a:cs typeface="Nunito"/>
                <a:sym typeface="Nunito"/>
                <a:hlinkClick r:id="rId4"/>
              </a:rPr>
              <a:t>تحليل المخاطر المشترك</a:t>
            </a:r>
            <a:r>
              <a:rPr lang="fr-FR" sz="1600">
                <a:latin typeface="Nunito"/>
                <a:ea typeface="Nunito"/>
                <a:cs typeface="Nunito"/>
                <a:sym typeface="Nunito"/>
              </a:rPr>
              <a:t>، إلخ.)</a:t>
            </a:r>
            <a:endParaRPr sz="1600">
              <a:latin typeface="Nunito"/>
              <a:ea typeface="Nunito"/>
              <a:cs typeface="Nunito"/>
              <a:sym typeface="Nunito"/>
            </a:endParaRPr>
          </a:p>
          <a:p>
            <a:pPr indent="-330200" lvl="0" marL="457200" rtl="1" algn="r">
              <a:lnSpc>
                <a:spcPct val="150000"/>
              </a:lnSpc>
              <a:spcBef>
                <a:spcPts val="0"/>
              </a:spcBef>
              <a:spcAft>
                <a:spcPts val="0"/>
              </a:spcAft>
              <a:buClr>
                <a:srgbClr val="660066"/>
              </a:buClr>
              <a:buSzPct val="100000"/>
              <a:buFont typeface="Nunito"/>
              <a:buChar char="●"/>
            </a:pPr>
            <a:r>
              <a:rPr lang="fr-FR" sz="1600" u="sng">
                <a:solidFill>
                  <a:schemeClr val="hlink"/>
                </a:solidFill>
                <a:latin typeface="Nunito"/>
                <a:ea typeface="Nunito"/>
                <a:cs typeface="Nunito"/>
                <a:sym typeface="Nunito"/>
                <a:hlinkClick r:id="rId5"/>
              </a:rPr>
              <a:t>شمال غرب سوريا</a:t>
            </a:r>
            <a:r>
              <a:rPr lang="fr-FR" sz="1600">
                <a:latin typeface="Nunito"/>
                <a:ea typeface="Nunito"/>
                <a:cs typeface="Nunito"/>
                <a:sym typeface="Nunito"/>
              </a:rPr>
              <a:t>: الفريق العامل للاستجابة النقدية – فرقة العمل التابعة للفريق العامل المعني بالتصدي للعنف القائم على النوع الاجتماعي (إجراءات التشغيل الموحَّدة لإحالة حالات العنف القائم على النوع الاجتماعي إلى المساعدة النقدية وبالقسائم الشرائية، والمساهمة في تقييم جدوى المساعدة النقدية وبالقسائم الشرائية، إلخ.)</a:t>
            </a:r>
            <a:endParaRPr>
              <a:latin typeface="Nunito"/>
              <a:ea typeface="Nunito"/>
              <a:cs typeface="Nunito"/>
              <a:sym typeface="Nunito"/>
            </a:endParaRPr>
          </a:p>
          <a:p>
            <a:pPr indent="-330200" lvl="0" marL="457200" rtl="1" algn="r">
              <a:lnSpc>
                <a:spcPct val="150000"/>
              </a:lnSpc>
              <a:spcBef>
                <a:spcPts val="0"/>
              </a:spcBef>
              <a:spcAft>
                <a:spcPts val="0"/>
              </a:spcAft>
              <a:buClr>
                <a:srgbClr val="660066"/>
              </a:buClr>
              <a:buSzPct val="100000"/>
              <a:buFont typeface="Nunito"/>
              <a:buChar char="●"/>
            </a:pPr>
            <a:r>
              <a:rPr lang="fr-FR" sz="1600">
                <a:latin typeface="Nunito"/>
                <a:ea typeface="Nunito"/>
                <a:cs typeface="Nunito"/>
                <a:sym typeface="Nunito"/>
              </a:rPr>
              <a:t>العراق: فرقة العمل المعنية بالتصدي للعنف القائم على النوع الاجتماعي- المساعدة النقدية وبالقسائم الشرائية وحلقة العمل المشتركة القادمة (حزيران/يونيو المقبل)</a:t>
            </a:r>
            <a:endParaRPr sz="1600">
              <a:latin typeface="Nunito"/>
              <a:ea typeface="Nunito"/>
              <a:cs typeface="Nunito"/>
              <a:sym typeface="Nunito"/>
            </a:endParaRPr>
          </a:p>
          <a:p>
            <a:pPr indent="-330200" lvl="0" marL="457200" rtl="1" algn="r">
              <a:lnSpc>
                <a:spcPct val="150000"/>
              </a:lnSpc>
              <a:spcBef>
                <a:spcPts val="0"/>
              </a:spcBef>
              <a:spcAft>
                <a:spcPts val="0"/>
              </a:spcAft>
              <a:buClr>
                <a:srgbClr val="660066"/>
              </a:buClr>
              <a:buSzPct val="100000"/>
              <a:buFont typeface="Nunito"/>
              <a:buChar char="●"/>
            </a:pPr>
            <a:r>
              <a:rPr lang="fr-FR" sz="1600">
                <a:latin typeface="Nunito"/>
                <a:ea typeface="Nunito"/>
                <a:cs typeface="Nunito"/>
                <a:sym typeface="Nunito"/>
              </a:rPr>
              <a:t>أفغانستان: ورقة نصائح للجهات الفاعلة في مجال النقد، ومراجعة الرصد اللاحق للتوزيع بين الوكالات، وتدريب مقدمي الخدمات المالية، وقائمة مراجعة مع مؤشرات النجاح، إلخ.</a:t>
            </a:r>
            <a:endParaRPr sz="1600">
              <a:latin typeface="Nunito"/>
              <a:ea typeface="Nunito"/>
              <a:cs typeface="Nunito"/>
              <a:sym typeface="Nunito"/>
            </a:endParaRPr>
          </a:p>
          <a:p>
            <a:pPr indent="-330200" lvl="0" marL="457200" rtl="1" algn="r">
              <a:lnSpc>
                <a:spcPct val="150000"/>
              </a:lnSpc>
              <a:spcBef>
                <a:spcPts val="0"/>
              </a:spcBef>
              <a:spcAft>
                <a:spcPts val="0"/>
              </a:spcAft>
              <a:buClr>
                <a:srgbClr val="660066"/>
              </a:buClr>
              <a:buSzPct val="100000"/>
              <a:buFont typeface="Nunito"/>
              <a:buChar char="●"/>
            </a:pPr>
            <a:r>
              <a:rPr lang="fr-FR" sz="1600">
                <a:latin typeface="Nunito"/>
                <a:ea typeface="Nunito"/>
                <a:cs typeface="Nunito"/>
                <a:sym typeface="Nunito"/>
              </a:rPr>
              <a:t>بالإضافة أيضاً إلى </a:t>
            </a:r>
            <a:r>
              <a:rPr lang="fr-FR" sz="1600" u="sng">
                <a:solidFill>
                  <a:schemeClr val="hlink"/>
                </a:solidFill>
                <a:latin typeface="Nunito"/>
                <a:ea typeface="Nunito"/>
                <a:cs typeface="Nunito"/>
                <a:sym typeface="Nunito"/>
                <a:hlinkClick r:id="rId6"/>
              </a:rPr>
              <a:t>الصومال</a:t>
            </a:r>
            <a:r>
              <a:rPr lang="fr-FR" sz="1600">
                <a:latin typeface="Nunito"/>
                <a:ea typeface="Nunito"/>
                <a:cs typeface="Nunito"/>
                <a:sym typeface="Nunito"/>
              </a:rPr>
              <a:t> </a:t>
            </a:r>
            <a:r>
              <a:rPr lang="fr-FR" sz="1600">
                <a:solidFill>
                  <a:srgbClr val="7F7F7F"/>
                </a:solidFill>
                <a:latin typeface="Nunito"/>
                <a:ea typeface="Nunito"/>
                <a:cs typeface="Nunito"/>
                <a:sym typeface="Nunito"/>
              </a:rPr>
              <a:t>،</a:t>
            </a:r>
            <a:r>
              <a:rPr lang="fr-FR" sz="1600">
                <a:latin typeface="Nunito"/>
                <a:ea typeface="Nunito"/>
                <a:cs typeface="Nunito"/>
                <a:sym typeface="Nunito"/>
              </a:rPr>
              <a:t> </a:t>
            </a:r>
            <a:r>
              <a:rPr lang="fr-FR" sz="1600" u="sng">
                <a:solidFill>
                  <a:schemeClr val="hlink"/>
                </a:solidFill>
                <a:latin typeface="Nunito"/>
                <a:ea typeface="Nunito"/>
                <a:cs typeface="Nunito"/>
                <a:sym typeface="Nunito"/>
                <a:hlinkClick r:id="rId7"/>
              </a:rPr>
              <a:t>وبوروندي،</a:t>
            </a:r>
            <a:r>
              <a:rPr lang="fr-FR" sz="1600">
                <a:latin typeface="Nunito"/>
                <a:ea typeface="Nunito"/>
                <a:cs typeface="Nunito"/>
                <a:sym typeface="Nunito"/>
              </a:rPr>
              <a:t> </a:t>
            </a:r>
            <a:r>
              <a:rPr lang="fr-FR" sz="1600" u="sng">
                <a:solidFill>
                  <a:schemeClr val="hlink"/>
                </a:solidFill>
                <a:latin typeface="Nunito"/>
                <a:ea typeface="Nunito"/>
                <a:cs typeface="Nunito"/>
                <a:sym typeface="Nunito"/>
                <a:hlinkClick r:id="rId8"/>
              </a:rPr>
              <a:t>وميانمار</a:t>
            </a:r>
            <a:endParaRPr sz="1800">
              <a:latin typeface="Nunito"/>
              <a:ea typeface="Nunito"/>
              <a:cs typeface="Nunito"/>
              <a:sym typeface="Nunito"/>
            </a:endParaRPr>
          </a:p>
        </p:txBody>
      </p:sp>
      <p:pic>
        <p:nvPicPr>
          <p:cNvPr id="237" name="Google Shape;237;g13672f4bab7_2_45"/>
          <p:cNvPicPr preferRelativeResize="0"/>
          <p:nvPr/>
        </p:nvPicPr>
        <p:blipFill rotWithShape="1">
          <a:blip r:embed="rId9">
            <a:alphaModFix/>
          </a:blip>
          <a:srcRect b="0" l="0" r="0" t="0"/>
          <a:stretch/>
        </p:blipFill>
        <p:spPr>
          <a:xfrm>
            <a:off x="2125400" y="4313375"/>
            <a:ext cx="1844422" cy="2377725"/>
          </a:xfrm>
          <a:prstGeom prst="rect">
            <a:avLst/>
          </a:prstGeom>
          <a:noFill/>
          <a:ln>
            <a:noFill/>
          </a:ln>
        </p:spPr>
      </p:pic>
      <p:pic>
        <p:nvPicPr>
          <p:cNvPr id="238" name="Google Shape;238;g13672f4bab7_2_45"/>
          <p:cNvPicPr preferRelativeResize="0"/>
          <p:nvPr/>
        </p:nvPicPr>
        <p:blipFill rotWithShape="1">
          <a:blip r:embed="rId10">
            <a:alphaModFix/>
          </a:blip>
          <a:srcRect b="0" l="0" r="0" t="0"/>
          <a:stretch/>
        </p:blipFill>
        <p:spPr>
          <a:xfrm>
            <a:off x="170175" y="4258350"/>
            <a:ext cx="1744551" cy="2488450"/>
          </a:xfrm>
          <a:prstGeom prst="rect">
            <a:avLst/>
          </a:prstGeom>
          <a:noFill/>
          <a:ln>
            <a:noFill/>
          </a:ln>
        </p:spPr>
      </p:pic>
      <p:pic>
        <p:nvPicPr>
          <p:cNvPr id="239" name="Google Shape;239;g13672f4bab7_2_45"/>
          <p:cNvPicPr preferRelativeResize="0"/>
          <p:nvPr/>
        </p:nvPicPr>
        <p:blipFill rotWithShape="1">
          <a:blip r:embed="rId11">
            <a:alphaModFix/>
          </a:blip>
          <a:srcRect b="0" l="0" r="0" t="0"/>
          <a:stretch/>
        </p:blipFill>
        <p:spPr>
          <a:xfrm>
            <a:off x="170175" y="1749744"/>
            <a:ext cx="1683575" cy="2377730"/>
          </a:xfrm>
          <a:prstGeom prst="rect">
            <a:avLst/>
          </a:prstGeom>
          <a:noFill/>
          <a:ln>
            <a:noFill/>
          </a:ln>
        </p:spPr>
      </p:pic>
      <p:pic>
        <p:nvPicPr>
          <p:cNvPr id="240" name="Google Shape;240;g13672f4bab7_2_45"/>
          <p:cNvPicPr preferRelativeResize="0"/>
          <p:nvPr/>
        </p:nvPicPr>
        <p:blipFill>
          <a:blip r:embed="rId12">
            <a:alphaModFix/>
          </a:blip>
          <a:stretch>
            <a:fillRect/>
          </a:stretch>
        </p:blipFill>
        <p:spPr>
          <a:xfrm>
            <a:off x="2205826" y="1731300"/>
            <a:ext cx="1683575" cy="2378422"/>
          </a:xfrm>
          <a:prstGeom prst="rect">
            <a:avLst/>
          </a:prstGeom>
          <a:noFill/>
          <a:ln>
            <a:noFill/>
          </a:ln>
        </p:spPr>
      </p:pic>
      <p:pic>
        <p:nvPicPr>
          <p:cNvPr id="241" name="Google Shape;241;g13672f4bab7_2_45"/>
          <p:cNvPicPr preferRelativeResize="0"/>
          <p:nvPr/>
        </p:nvPicPr>
        <p:blipFill rotWithShape="1">
          <a:blip r:embed="rId13">
            <a:alphaModFix/>
          </a:blip>
          <a:srcRect b="0" l="0" r="0" t="0"/>
          <a:stretch/>
        </p:blipFill>
        <p:spPr>
          <a:xfrm>
            <a:off x="55125" y="54588"/>
            <a:ext cx="870986" cy="516075"/>
          </a:xfrm>
          <a:prstGeom prst="rect">
            <a:avLst/>
          </a:prstGeom>
          <a:noFill/>
          <a:ln>
            <a:noFill/>
          </a:ln>
        </p:spPr>
      </p:pic>
      <p:pic>
        <p:nvPicPr>
          <p:cNvPr id="242" name="Google Shape;242;g13672f4bab7_2_45"/>
          <p:cNvPicPr preferRelativeResize="0"/>
          <p:nvPr/>
        </p:nvPicPr>
        <p:blipFill>
          <a:blip r:embed="rId14">
            <a:alphaModFix/>
          </a:blip>
          <a:stretch>
            <a:fillRect/>
          </a:stretch>
        </p:blipFill>
        <p:spPr>
          <a:xfrm>
            <a:off x="1046626" y="95551"/>
            <a:ext cx="956124" cy="434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2020-11-26T08:25:09Z</dcterms:created>
  <dc:creator>Luana de Souza</dc:creator>
</cp:coreProperties>
</file>